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5" r:id="rId5"/>
    <p:sldMasterId id="2147483688" r:id="rId6"/>
    <p:sldMasterId id="2147483698" r:id="rId7"/>
  </p:sldMasterIdLst>
  <p:notesMasterIdLst>
    <p:notesMasterId r:id="rId43"/>
  </p:notesMasterIdLst>
  <p:sldIdLst>
    <p:sldId id="2406" r:id="rId8"/>
    <p:sldId id="2409" r:id="rId9"/>
    <p:sldId id="2410" r:id="rId10"/>
    <p:sldId id="765" r:id="rId11"/>
    <p:sldId id="2556" r:id="rId12"/>
    <p:sldId id="301" r:id="rId13"/>
    <p:sldId id="317" r:id="rId14"/>
    <p:sldId id="2216" r:id="rId15"/>
    <p:sldId id="304" r:id="rId16"/>
    <p:sldId id="335" r:id="rId17"/>
    <p:sldId id="2412" r:id="rId18"/>
    <p:sldId id="2373" r:id="rId19"/>
    <p:sldId id="2325" r:id="rId20"/>
    <p:sldId id="2192" r:id="rId21"/>
    <p:sldId id="2198" r:id="rId22"/>
    <p:sldId id="2193" r:id="rId23"/>
    <p:sldId id="2197" r:id="rId24"/>
    <p:sldId id="2196" r:id="rId25"/>
    <p:sldId id="1058" r:id="rId26"/>
    <p:sldId id="2336" r:id="rId27"/>
    <p:sldId id="717" r:id="rId28"/>
    <p:sldId id="2421" r:id="rId29"/>
    <p:sldId id="259" r:id="rId30"/>
    <p:sldId id="2562" r:id="rId31"/>
    <p:sldId id="2563" r:id="rId32"/>
    <p:sldId id="2290" r:id="rId33"/>
    <p:sldId id="2423" r:id="rId34"/>
    <p:sldId id="2424" r:id="rId35"/>
    <p:sldId id="2537" r:id="rId36"/>
    <p:sldId id="892" r:id="rId37"/>
    <p:sldId id="2414" r:id="rId38"/>
    <p:sldId id="2558" r:id="rId39"/>
    <p:sldId id="2560" r:id="rId40"/>
    <p:sldId id="2561" r:id="rId41"/>
    <p:sldId id="240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xevanis, Andy (NIH/NHGRI) [E]" initials="BA([" lastIdx="3" clrIdx="0">
    <p:extLst>
      <p:ext uri="{19B8F6BF-5375-455C-9EA6-DF929625EA0E}">
        <p15:presenceInfo xmlns:p15="http://schemas.microsoft.com/office/powerpoint/2012/main" userId="S::andy@nih.gov::8ba07cf0-a79d-4809-bf21-5d4b47fcb63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8B09"/>
    <a:srgbClr val="3C88F4"/>
    <a:srgbClr val="D0D0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C7EBD5-8BEE-CD4D-AD79-41B1F34EBF64}" v="38" dt="2020-07-27T01:33:24.060"/>
  </p1510:revLst>
</p1510:revInfo>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42"/>
    <p:restoredTop sz="95120"/>
  </p:normalViewPr>
  <p:slideViewPr>
    <p:cSldViewPr snapToGrid="0" snapToObjects="1">
      <p:cViewPr varScale="1">
        <p:scale>
          <a:sx n="127" d="100"/>
          <a:sy n="127" d="100"/>
        </p:scale>
        <p:origin x="1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33A677-2CE5-4B4F-8CC4-ED269031CE31}" type="doc">
      <dgm:prSet loTypeId="urn:microsoft.com/office/officeart/2005/8/layout/lProcess2" loCatId="list" qsTypeId="urn:microsoft.com/office/officeart/2005/8/quickstyle/simple5" qsCatId="simple" csTypeId="urn:microsoft.com/office/officeart/2005/8/colors/accent1_1" csCatId="accent1" phldr="1"/>
      <dgm:spPr/>
      <dgm:t>
        <a:bodyPr/>
        <a:lstStyle/>
        <a:p>
          <a:endParaRPr lang="en-US"/>
        </a:p>
      </dgm:t>
    </dgm:pt>
    <dgm:pt modelId="{CBE018B7-B619-44E3-8B1D-925E3492121E}">
      <dgm:prSet phldrT="[Text]" custT="1"/>
      <dgm:spPr>
        <a:solidFill>
          <a:schemeClr val="accent4">
            <a:lumMod val="75000"/>
          </a:schemeClr>
        </a:solidFill>
      </dgm:spPr>
      <dgm:t>
        <a:bodyPr/>
        <a:lstStyle/>
        <a:p>
          <a:br>
            <a:rPr lang="en-US" sz="1600" b="1" i="1" dirty="0">
              <a:solidFill>
                <a:schemeClr val="bg1"/>
              </a:solidFill>
              <a:effectLst/>
            </a:rPr>
          </a:br>
          <a:r>
            <a:rPr lang="en-US" sz="1600" b="1" i="1" dirty="0">
              <a:solidFill>
                <a:schemeClr val="bg1"/>
              </a:solidFill>
              <a:effectLst/>
            </a:rPr>
            <a:t>Data Infrastructure</a:t>
          </a:r>
          <a:endParaRPr lang="en-US" sz="900" b="1" i="1" dirty="0">
            <a:solidFill>
              <a:schemeClr val="bg1"/>
            </a:solidFill>
            <a:effectLst/>
          </a:endParaRPr>
        </a:p>
      </dgm:t>
    </dgm:pt>
    <dgm:pt modelId="{3407001C-4768-4083-92A0-F380FCE6FC14}" type="parTrans" cxnId="{C1E8F1D8-D632-4059-B8CD-84B83C748A09}">
      <dgm:prSet/>
      <dgm:spPr/>
      <dgm:t>
        <a:bodyPr/>
        <a:lstStyle/>
        <a:p>
          <a:endParaRPr lang="en-US"/>
        </a:p>
      </dgm:t>
    </dgm:pt>
    <dgm:pt modelId="{E0D4988A-1250-4680-BB1C-F81D97095BD4}" type="sibTrans" cxnId="{C1E8F1D8-D632-4059-B8CD-84B83C748A09}">
      <dgm:prSet/>
      <dgm:spPr/>
      <dgm:t>
        <a:bodyPr/>
        <a:lstStyle/>
        <a:p>
          <a:endParaRPr lang="en-US"/>
        </a:p>
      </dgm:t>
    </dgm:pt>
    <dgm:pt modelId="{52644C33-656F-41B9-A31E-B96D55EDD152}">
      <dgm:prSet phldrT="[Text]" custT="1"/>
      <dgm:spPr/>
      <dgm:t>
        <a:bodyPr/>
        <a:lstStyle/>
        <a:p>
          <a:r>
            <a:rPr lang="en-US" sz="1400" dirty="0">
              <a:solidFill>
                <a:schemeClr val="tx1">
                  <a:lumMod val="75000"/>
                  <a:lumOff val="25000"/>
                </a:schemeClr>
              </a:solidFill>
            </a:rPr>
            <a:t>Connect NIH data systems</a:t>
          </a:r>
        </a:p>
      </dgm:t>
    </dgm:pt>
    <dgm:pt modelId="{4EC5871B-91F9-43D3-BFB6-D57328D69DB7}" type="parTrans" cxnId="{3F39ACD6-2383-4D0B-9E82-68ABC689B58A}">
      <dgm:prSet/>
      <dgm:spPr/>
      <dgm:t>
        <a:bodyPr/>
        <a:lstStyle/>
        <a:p>
          <a:endParaRPr lang="en-US"/>
        </a:p>
      </dgm:t>
    </dgm:pt>
    <dgm:pt modelId="{06AB4E6D-554E-4AC5-9082-50E1463ECE82}" type="sibTrans" cxnId="{3F39ACD6-2383-4D0B-9E82-68ABC689B58A}">
      <dgm:prSet/>
      <dgm:spPr/>
      <dgm:t>
        <a:bodyPr/>
        <a:lstStyle/>
        <a:p>
          <a:endParaRPr lang="en-US"/>
        </a:p>
      </dgm:t>
    </dgm:pt>
    <dgm:pt modelId="{D0A02123-B458-4056-93DD-029E67545FBF}">
      <dgm:prSet phldrT="[Text]" custT="1"/>
      <dgm:spPr>
        <a:solidFill>
          <a:schemeClr val="accent2">
            <a:lumMod val="75000"/>
          </a:schemeClr>
        </a:solidFill>
      </dgm:spPr>
      <dgm:t>
        <a:bodyPr/>
        <a:lstStyle/>
        <a:p>
          <a:r>
            <a:rPr lang="en-US" sz="1600" b="1" i="1" dirty="0">
              <a:solidFill>
                <a:schemeClr val="bg1"/>
              </a:solidFill>
            </a:rPr>
            <a:t>Modernized Data Ecosystem</a:t>
          </a:r>
          <a:endParaRPr lang="en-US" sz="1200" i="1" dirty="0">
            <a:solidFill>
              <a:schemeClr val="bg1"/>
            </a:solidFill>
          </a:endParaRPr>
        </a:p>
      </dgm:t>
    </dgm:pt>
    <dgm:pt modelId="{8ADADD3B-2DCF-468C-A25F-C5B2265A07B9}" type="parTrans" cxnId="{D803B68E-4964-4528-9EE7-19A4D009709F}">
      <dgm:prSet/>
      <dgm:spPr/>
      <dgm:t>
        <a:bodyPr/>
        <a:lstStyle/>
        <a:p>
          <a:endParaRPr lang="en-US"/>
        </a:p>
      </dgm:t>
    </dgm:pt>
    <dgm:pt modelId="{B7DE9614-6620-4212-820F-FEF498F4C6F8}" type="sibTrans" cxnId="{D803B68E-4964-4528-9EE7-19A4D009709F}">
      <dgm:prSet/>
      <dgm:spPr/>
      <dgm:t>
        <a:bodyPr/>
        <a:lstStyle/>
        <a:p>
          <a:endParaRPr lang="en-US"/>
        </a:p>
      </dgm:t>
    </dgm:pt>
    <dgm:pt modelId="{54499F1C-CEE9-4B41-AC33-AE1B24841E82}">
      <dgm:prSet phldrT="[Text]" custT="1"/>
      <dgm:spPr/>
      <dgm:t>
        <a:bodyPr/>
        <a:lstStyle/>
        <a:p>
          <a:r>
            <a:rPr lang="en-US" sz="1400" dirty="0">
              <a:solidFill>
                <a:schemeClr val="tx1">
                  <a:lumMod val="75000"/>
                  <a:lumOff val="25000"/>
                </a:schemeClr>
              </a:solidFill>
            </a:rPr>
            <a:t>Modernize data repository ecosystems</a:t>
          </a:r>
        </a:p>
      </dgm:t>
    </dgm:pt>
    <dgm:pt modelId="{1985E90D-70F1-4392-99BE-6147E844A65B}" type="parTrans" cxnId="{52A52A51-8049-48D2-9626-328095B663DE}">
      <dgm:prSet/>
      <dgm:spPr/>
      <dgm:t>
        <a:bodyPr/>
        <a:lstStyle/>
        <a:p>
          <a:endParaRPr lang="en-US"/>
        </a:p>
      </dgm:t>
    </dgm:pt>
    <dgm:pt modelId="{1D10B509-A361-48CA-B0EE-18DF08486A59}" type="sibTrans" cxnId="{52A52A51-8049-48D2-9626-328095B663DE}">
      <dgm:prSet/>
      <dgm:spPr/>
      <dgm:t>
        <a:bodyPr/>
        <a:lstStyle/>
        <a:p>
          <a:endParaRPr lang="en-US"/>
        </a:p>
      </dgm:t>
    </dgm:pt>
    <dgm:pt modelId="{FE8EBB0B-6335-4B3C-BCD8-D6A5735000F3}">
      <dgm:prSet phldrT="[Text]" custT="1"/>
      <dgm:spPr/>
      <dgm:t>
        <a:bodyPr/>
        <a:lstStyle/>
        <a:p>
          <a:r>
            <a:rPr lang="en-US" sz="1400" dirty="0">
              <a:solidFill>
                <a:schemeClr val="tx1">
                  <a:lumMod val="75000"/>
                  <a:lumOff val="25000"/>
                </a:schemeClr>
              </a:solidFill>
            </a:rPr>
            <a:t>Support storage and sharing of individual datasets</a:t>
          </a:r>
        </a:p>
      </dgm:t>
    </dgm:pt>
    <dgm:pt modelId="{208FE0B8-05BA-4216-A255-39447C8B2FBA}" type="parTrans" cxnId="{939046E9-DC00-4DB3-AC5C-471DCB9117BC}">
      <dgm:prSet/>
      <dgm:spPr/>
      <dgm:t>
        <a:bodyPr/>
        <a:lstStyle/>
        <a:p>
          <a:endParaRPr lang="en-US"/>
        </a:p>
      </dgm:t>
    </dgm:pt>
    <dgm:pt modelId="{211EA657-7D9B-4DCD-B764-9CCEC73995B1}" type="sibTrans" cxnId="{939046E9-DC00-4DB3-AC5C-471DCB9117BC}">
      <dgm:prSet/>
      <dgm:spPr/>
      <dgm:t>
        <a:bodyPr/>
        <a:lstStyle/>
        <a:p>
          <a:endParaRPr lang="en-US"/>
        </a:p>
      </dgm:t>
    </dgm:pt>
    <dgm:pt modelId="{F673AB97-8B71-42C0-B61D-CD9D7F44061E}">
      <dgm:prSet phldrT="[Text]" custT="1"/>
      <dgm:spPr>
        <a:solidFill>
          <a:schemeClr val="accent4">
            <a:lumMod val="50000"/>
          </a:schemeClr>
        </a:solidFill>
      </dgm:spPr>
      <dgm:t>
        <a:bodyPr/>
        <a:lstStyle/>
        <a:p>
          <a:r>
            <a:rPr lang="en-US" sz="1600" b="1" i="1" dirty="0">
              <a:solidFill>
                <a:schemeClr val="bg1"/>
              </a:solidFill>
            </a:rPr>
            <a:t>Data Management, Analytics, and Tools</a:t>
          </a:r>
          <a:endParaRPr lang="en-US" sz="1200" i="1" dirty="0">
            <a:solidFill>
              <a:schemeClr val="bg1"/>
            </a:solidFill>
          </a:endParaRPr>
        </a:p>
      </dgm:t>
    </dgm:pt>
    <dgm:pt modelId="{989C65B9-11CE-4C2A-ACB6-4FB40BD0732E}" type="parTrans" cxnId="{674CC0C9-B2C7-42CA-8D32-24626A452C52}">
      <dgm:prSet/>
      <dgm:spPr/>
      <dgm:t>
        <a:bodyPr/>
        <a:lstStyle/>
        <a:p>
          <a:endParaRPr lang="en-US"/>
        </a:p>
      </dgm:t>
    </dgm:pt>
    <dgm:pt modelId="{12B7DC1B-DB51-4946-B95E-086C73D70B22}" type="sibTrans" cxnId="{674CC0C9-B2C7-42CA-8D32-24626A452C52}">
      <dgm:prSet/>
      <dgm:spPr/>
      <dgm:t>
        <a:bodyPr/>
        <a:lstStyle/>
        <a:p>
          <a:endParaRPr lang="en-US"/>
        </a:p>
      </dgm:t>
    </dgm:pt>
    <dgm:pt modelId="{4833FF68-4138-44D6-93B3-14A1BA0E4BBF}">
      <dgm:prSet phldrT="[Text]" custT="1"/>
      <dgm:spPr/>
      <dgm:t>
        <a:bodyPr/>
        <a:lstStyle/>
        <a:p>
          <a:r>
            <a:rPr lang="en-US" sz="1400" dirty="0">
              <a:solidFill>
                <a:schemeClr val="tx1">
                  <a:lumMod val="75000"/>
                  <a:lumOff val="25000"/>
                </a:schemeClr>
              </a:solidFill>
            </a:rPr>
            <a:t>Support useful, generalizable, and accessible tools </a:t>
          </a:r>
        </a:p>
      </dgm:t>
    </dgm:pt>
    <dgm:pt modelId="{432E6B98-2F87-49D2-B2B7-C866B9FB69AE}" type="parTrans" cxnId="{6662D64F-29D1-4FD7-AA17-401E1137B318}">
      <dgm:prSet/>
      <dgm:spPr/>
      <dgm:t>
        <a:bodyPr/>
        <a:lstStyle/>
        <a:p>
          <a:endParaRPr lang="en-US"/>
        </a:p>
      </dgm:t>
    </dgm:pt>
    <dgm:pt modelId="{35A1C15A-BD95-4B45-8B39-6E4B1DDC8C07}" type="sibTrans" cxnId="{6662D64F-29D1-4FD7-AA17-401E1137B318}">
      <dgm:prSet/>
      <dgm:spPr/>
      <dgm:t>
        <a:bodyPr/>
        <a:lstStyle/>
        <a:p>
          <a:endParaRPr lang="en-US"/>
        </a:p>
      </dgm:t>
    </dgm:pt>
    <dgm:pt modelId="{F6B583A4-6315-436A-9252-5D69CE7F8F58}">
      <dgm:prSet phldrT="[Text]" custT="1"/>
      <dgm:spPr/>
      <dgm:t>
        <a:bodyPr/>
        <a:lstStyle/>
        <a:p>
          <a:r>
            <a:rPr lang="en-US" sz="1400" dirty="0">
              <a:solidFill>
                <a:schemeClr val="tx1">
                  <a:lumMod val="75000"/>
                  <a:lumOff val="25000"/>
                </a:schemeClr>
              </a:solidFill>
            </a:rPr>
            <a:t>Broaden utility of, and access to, specialized tools</a:t>
          </a:r>
        </a:p>
      </dgm:t>
    </dgm:pt>
    <dgm:pt modelId="{3B4C68B7-3983-4C95-87F7-6EA933EF7816}" type="parTrans" cxnId="{A904CC81-86FD-42DA-BCAE-526C69E68627}">
      <dgm:prSet/>
      <dgm:spPr/>
      <dgm:t>
        <a:bodyPr/>
        <a:lstStyle/>
        <a:p>
          <a:endParaRPr lang="en-US"/>
        </a:p>
      </dgm:t>
    </dgm:pt>
    <dgm:pt modelId="{7CC75242-087C-4FA4-B6D7-6AF999BDA4A4}" type="sibTrans" cxnId="{A904CC81-86FD-42DA-BCAE-526C69E68627}">
      <dgm:prSet/>
      <dgm:spPr/>
      <dgm:t>
        <a:bodyPr/>
        <a:lstStyle/>
        <a:p>
          <a:endParaRPr lang="en-US"/>
        </a:p>
      </dgm:t>
    </dgm:pt>
    <dgm:pt modelId="{5E01FACD-012A-4B1E-8952-746C0E4EE012}">
      <dgm:prSet phldrT="[Text]" custT="1"/>
      <dgm:spPr/>
      <dgm:t>
        <a:bodyPr/>
        <a:lstStyle/>
        <a:p>
          <a:r>
            <a:rPr lang="en-US" sz="1400" dirty="0">
              <a:solidFill>
                <a:schemeClr val="tx1">
                  <a:lumMod val="75000"/>
                  <a:lumOff val="25000"/>
                </a:schemeClr>
              </a:solidFill>
            </a:rPr>
            <a:t>Better integrate clinical and observational data into biomedical data science</a:t>
          </a:r>
        </a:p>
      </dgm:t>
    </dgm:pt>
    <dgm:pt modelId="{29D88EE3-EF5F-46F9-9A76-E2A55F64DF66}" type="parTrans" cxnId="{A06CEF42-E550-4308-BFF3-CE8424D00039}">
      <dgm:prSet/>
      <dgm:spPr/>
      <dgm:t>
        <a:bodyPr/>
        <a:lstStyle/>
        <a:p>
          <a:endParaRPr lang="en-US"/>
        </a:p>
      </dgm:t>
    </dgm:pt>
    <dgm:pt modelId="{20D87132-BB17-4147-B422-2FC86094ED88}" type="sibTrans" cxnId="{A06CEF42-E550-4308-BFF3-CE8424D00039}">
      <dgm:prSet/>
      <dgm:spPr/>
      <dgm:t>
        <a:bodyPr/>
        <a:lstStyle/>
        <a:p>
          <a:endParaRPr lang="en-US"/>
        </a:p>
      </dgm:t>
    </dgm:pt>
    <dgm:pt modelId="{2596B2ED-7C52-4CA1-949F-840E53A4D743}">
      <dgm:prSet phldrT="[Text]" custT="1"/>
      <dgm:spPr>
        <a:solidFill>
          <a:schemeClr val="accent1"/>
        </a:solidFill>
      </dgm:spPr>
      <dgm:t>
        <a:bodyPr/>
        <a:lstStyle/>
        <a:p>
          <a:r>
            <a:rPr lang="en-US" sz="1600" b="1" i="1" dirty="0">
              <a:solidFill>
                <a:schemeClr val="bg1"/>
              </a:solidFill>
            </a:rPr>
            <a:t>Workforce Development</a:t>
          </a:r>
          <a:endParaRPr lang="en-US" sz="1200" i="1" dirty="0">
            <a:solidFill>
              <a:schemeClr val="bg1"/>
            </a:solidFill>
          </a:endParaRPr>
        </a:p>
      </dgm:t>
    </dgm:pt>
    <dgm:pt modelId="{9AB0628E-EF58-4C36-B624-BEB1DB2C8A66}" type="parTrans" cxnId="{58637301-5450-413D-AC2E-90C85D972DDA}">
      <dgm:prSet/>
      <dgm:spPr/>
      <dgm:t>
        <a:bodyPr/>
        <a:lstStyle/>
        <a:p>
          <a:endParaRPr lang="en-US"/>
        </a:p>
      </dgm:t>
    </dgm:pt>
    <dgm:pt modelId="{B278EA3F-D1A9-4C00-BC50-170F71F386C0}" type="sibTrans" cxnId="{58637301-5450-413D-AC2E-90C85D972DDA}">
      <dgm:prSet/>
      <dgm:spPr/>
      <dgm:t>
        <a:bodyPr/>
        <a:lstStyle/>
        <a:p>
          <a:endParaRPr lang="en-US"/>
        </a:p>
      </dgm:t>
    </dgm:pt>
    <dgm:pt modelId="{ED4D5F33-8799-473B-9A1F-1B323A8D10EF}">
      <dgm:prSet phldrT="[Text]" custT="1"/>
      <dgm:spPr/>
      <dgm:t>
        <a:bodyPr/>
        <a:lstStyle/>
        <a:p>
          <a:r>
            <a:rPr lang="en-US" sz="1400" dirty="0">
              <a:solidFill>
                <a:schemeClr val="tx1">
                  <a:lumMod val="75000"/>
                  <a:lumOff val="25000"/>
                </a:schemeClr>
              </a:solidFill>
            </a:rPr>
            <a:t>Improve discovery and cataloging resources</a:t>
          </a:r>
        </a:p>
      </dgm:t>
    </dgm:pt>
    <dgm:pt modelId="{6A91FE1A-DC83-4CD7-AD0D-8B654E13E53B}" type="parTrans" cxnId="{7555D569-55D7-41BE-A236-E6297CF6A4E1}">
      <dgm:prSet/>
      <dgm:spPr/>
      <dgm:t>
        <a:bodyPr/>
        <a:lstStyle/>
        <a:p>
          <a:endParaRPr lang="en-US"/>
        </a:p>
      </dgm:t>
    </dgm:pt>
    <dgm:pt modelId="{56C40309-7B7E-4300-BF34-652443A83A7B}" type="sibTrans" cxnId="{7555D569-55D7-41BE-A236-E6297CF6A4E1}">
      <dgm:prSet/>
      <dgm:spPr/>
      <dgm:t>
        <a:bodyPr/>
        <a:lstStyle/>
        <a:p>
          <a:endParaRPr lang="en-US"/>
        </a:p>
      </dgm:t>
    </dgm:pt>
    <dgm:pt modelId="{1C327F0C-797A-459E-8CD5-3F85E9F7C135}">
      <dgm:prSet phldrT="[Text]" custT="1"/>
      <dgm:spPr/>
      <dgm:t>
        <a:bodyPr/>
        <a:lstStyle/>
        <a:p>
          <a:r>
            <a:rPr lang="en-US" sz="1400" dirty="0">
              <a:solidFill>
                <a:schemeClr val="tx1">
                  <a:lumMod val="75000"/>
                  <a:lumOff val="25000"/>
                </a:schemeClr>
              </a:solidFill>
            </a:rPr>
            <a:t>Enhance the NIH data science workforce</a:t>
          </a:r>
        </a:p>
      </dgm:t>
    </dgm:pt>
    <dgm:pt modelId="{F04C8651-6A9C-47CD-8D3D-6B8BCD8CEB5C}" type="parTrans" cxnId="{33D0862D-8074-4484-9C2A-0891AA5D73E6}">
      <dgm:prSet/>
      <dgm:spPr/>
      <dgm:t>
        <a:bodyPr/>
        <a:lstStyle/>
        <a:p>
          <a:endParaRPr lang="en-US"/>
        </a:p>
      </dgm:t>
    </dgm:pt>
    <dgm:pt modelId="{7F6D11E9-171E-40D7-8E50-4C29DD44B669}" type="sibTrans" cxnId="{33D0862D-8074-4484-9C2A-0891AA5D73E6}">
      <dgm:prSet/>
      <dgm:spPr/>
      <dgm:t>
        <a:bodyPr/>
        <a:lstStyle/>
        <a:p>
          <a:endParaRPr lang="en-US"/>
        </a:p>
      </dgm:t>
    </dgm:pt>
    <dgm:pt modelId="{DE18E659-EBDA-491D-B6B6-D24C3A7D4871}">
      <dgm:prSet phldrT="[Text]" custT="1"/>
      <dgm:spPr/>
      <dgm:t>
        <a:bodyPr/>
        <a:lstStyle/>
        <a:p>
          <a:r>
            <a:rPr lang="en-US" sz="1400" dirty="0">
              <a:solidFill>
                <a:schemeClr val="tx1">
                  <a:lumMod val="75000"/>
                  <a:lumOff val="25000"/>
                </a:schemeClr>
              </a:solidFill>
            </a:rPr>
            <a:t>Develop policies for a FAIR data ecosystem</a:t>
          </a:r>
        </a:p>
      </dgm:t>
    </dgm:pt>
    <dgm:pt modelId="{3782F57E-7DD9-490F-A8FE-91A1148DE49B}" type="parTrans" cxnId="{6539921A-BAD8-4269-B35F-A4B6304FC04C}">
      <dgm:prSet/>
      <dgm:spPr/>
      <dgm:t>
        <a:bodyPr/>
        <a:lstStyle/>
        <a:p>
          <a:endParaRPr lang="en-US"/>
        </a:p>
      </dgm:t>
    </dgm:pt>
    <dgm:pt modelId="{9B871BE1-343D-4392-A1D0-A0AC410FE1C3}" type="sibTrans" cxnId="{6539921A-BAD8-4269-B35F-A4B6304FC04C}">
      <dgm:prSet/>
      <dgm:spPr/>
      <dgm:t>
        <a:bodyPr/>
        <a:lstStyle/>
        <a:p>
          <a:endParaRPr lang="en-US"/>
        </a:p>
      </dgm:t>
    </dgm:pt>
    <dgm:pt modelId="{C807CD40-B0DD-43A6-9021-A683D19146AF}">
      <dgm:prSet phldrT="[Text]" custT="1"/>
      <dgm:spPr/>
      <dgm:t>
        <a:bodyPr/>
        <a:lstStyle/>
        <a:p>
          <a:r>
            <a:rPr lang="en-US" sz="1400" dirty="0">
              <a:solidFill>
                <a:schemeClr val="tx1">
                  <a:lumMod val="75000"/>
                  <a:lumOff val="25000"/>
                </a:schemeClr>
              </a:solidFill>
            </a:rPr>
            <a:t>Expand the national research workforce</a:t>
          </a:r>
        </a:p>
      </dgm:t>
    </dgm:pt>
    <dgm:pt modelId="{22EDFD74-6871-41B2-A659-DF34414F1256}" type="parTrans" cxnId="{F9A18ACC-03BB-4299-B795-1A7F11BB45B6}">
      <dgm:prSet/>
      <dgm:spPr/>
      <dgm:t>
        <a:bodyPr/>
        <a:lstStyle/>
        <a:p>
          <a:endParaRPr lang="en-US"/>
        </a:p>
      </dgm:t>
    </dgm:pt>
    <dgm:pt modelId="{B790598F-9A42-43F0-81C3-E003BB566EFE}" type="sibTrans" cxnId="{F9A18ACC-03BB-4299-B795-1A7F11BB45B6}">
      <dgm:prSet/>
      <dgm:spPr/>
      <dgm:t>
        <a:bodyPr/>
        <a:lstStyle/>
        <a:p>
          <a:endParaRPr lang="en-US"/>
        </a:p>
      </dgm:t>
    </dgm:pt>
    <dgm:pt modelId="{85D04B17-D531-4058-B347-3C1AE3D6508F}">
      <dgm:prSet phldrT="[Text]" custT="1"/>
      <dgm:spPr/>
      <dgm:t>
        <a:bodyPr/>
        <a:lstStyle/>
        <a:p>
          <a:r>
            <a:rPr lang="en-US" sz="1400" dirty="0">
              <a:solidFill>
                <a:schemeClr val="tx1">
                  <a:lumMod val="75000"/>
                  <a:lumOff val="25000"/>
                </a:schemeClr>
              </a:solidFill>
            </a:rPr>
            <a:t>Engage a broader community</a:t>
          </a:r>
        </a:p>
      </dgm:t>
    </dgm:pt>
    <dgm:pt modelId="{A13C141C-874C-4A14-A8AF-225A5CDE0E3C}" type="parTrans" cxnId="{771A98FB-EDC0-424E-9212-9E6C2D9A9C1F}">
      <dgm:prSet/>
      <dgm:spPr/>
      <dgm:t>
        <a:bodyPr/>
        <a:lstStyle/>
        <a:p>
          <a:endParaRPr lang="en-US"/>
        </a:p>
      </dgm:t>
    </dgm:pt>
    <dgm:pt modelId="{10B606FF-493E-4A8C-9646-A1FFC80EB761}" type="sibTrans" cxnId="{771A98FB-EDC0-424E-9212-9E6C2D9A9C1F}">
      <dgm:prSet/>
      <dgm:spPr/>
      <dgm:t>
        <a:bodyPr/>
        <a:lstStyle/>
        <a:p>
          <a:endParaRPr lang="en-US"/>
        </a:p>
      </dgm:t>
    </dgm:pt>
    <dgm:pt modelId="{44FCDFCE-2896-498C-AFC7-5DBD9A904BED}">
      <dgm:prSet phldrT="[Text]" custT="1"/>
      <dgm:spPr>
        <a:solidFill>
          <a:schemeClr val="accent1">
            <a:lumMod val="75000"/>
          </a:schemeClr>
        </a:solidFill>
      </dgm:spPr>
      <dgm:t>
        <a:bodyPr/>
        <a:lstStyle/>
        <a:p>
          <a:r>
            <a:rPr lang="en-US" sz="1600" b="1" i="1" dirty="0">
              <a:solidFill>
                <a:schemeClr val="bg1"/>
              </a:solidFill>
            </a:rPr>
            <a:t>Stewardship and Sustainability</a:t>
          </a:r>
          <a:endParaRPr lang="en-US" sz="1200" b="1" i="1" dirty="0">
            <a:solidFill>
              <a:schemeClr val="bg1"/>
            </a:solidFill>
          </a:endParaRPr>
        </a:p>
      </dgm:t>
    </dgm:pt>
    <dgm:pt modelId="{F94EFDFD-6906-487E-8377-AC8A14B57AD4}" type="parTrans" cxnId="{A947CE1C-2FAF-45D8-BFF1-9D3A2A098678}">
      <dgm:prSet/>
      <dgm:spPr/>
      <dgm:t>
        <a:bodyPr/>
        <a:lstStyle/>
        <a:p>
          <a:endParaRPr lang="en-US"/>
        </a:p>
      </dgm:t>
    </dgm:pt>
    <dgm:pt modelId="{9939242B-FFAA-46D5-A9F2-3012B6D7EF3B}" type="sibTrans" cxnId="{A947CE1C-2FAF-45D8-BFF1-9D3A2A098678}">
      <dgm:prSet/>
      <dgm:spPr/>
      <dgm:t>
        <a:bodyPr/>
        <a:lstStyle/>
        <a:p>
          <a:endParaRPr lang="en-US"/>
        </a:p>
      </dgm:t>
    </dgm:pt>
    <dgm:pt modelId="{AFE4C3AF-F23B-44D1-AF99-37023E7BBD4F}">
      <dgm:prSet phldrT="[Text]" custT="1"/>
      <dgm:spPr/>
      <dgm:t>
        <a:bodyPr/>
        <a:lstStyle/>
        <a:p>
          <a:r>
            <a:rPr lang="en-US" sz="1400" dirty="0">
              <a:solidFill>
                <a:schemeClr val="tx1">
                  <a:lumMod val="75000"/>
                  <a:lumOff val="25000"/>
                </a:schemeClr>
              </a:solidFill>
            </a:rPr>
            <a:t>Enhance stewardship</a:t>
          </a:r>
        </a:p>
      </dgm:t>
    </dgm:pt>
    <dgm:pt modelId="{77148950-E63C-4A26-A558-C9623E671791}" type="parTrans" cxnId="{2F20802A-DE52-45AE-8BB1-E956409DCD2F}">
      <dgm:prSet/>
      <dgm:spPr/>
      <dgm:t>
        <a:bodyPr/>
        <a:lstStyle/>
        <a:p>
          <a:endParaRPr lang="en-US"/>
        </a:p>
      </dgm:t>
    </dgm:pt>
    <dgm:pt modelId="{7BAD0605-0CE9-494A-8DE6-4F489DDB5920}" type="sibTrans" cxnId="{2F20802A-DE52-45AE-8BB1-E956409DCD2F}">
      <dgm:prSet/>
      <dgm:spPr/>
      <dgm:t>
        <a:bodyPr/>
        <a:lstStyle/>
        <a:p>
          <a:endParaRPr lang="en-US"/>
        </a:p>
      </dgm:t>
    </dgm:pt>
    <dgm:pt modelId="{EB73151D-03AA-4832-9409-8BB7AE3FF82F}">
      <dgm:prSet phldrT="[Text]" custT="1"/>
      <dgm:spPr/>
      <dgm:t>
        <a:bodyPr/>
        <a:lstStyle/>
        <a:p>
          <a:r>
            <a:rPr lang="en-US" sz="1400" dirty="0">
              <a:solidFill>
                <a:schemeClr val="tx1">
                  <a:lumMod val="75000"/>
                  <a:lumOff val="25000"/>
                </a:schemeClr>
              </a:solidFill>
            </a:rPr>
            <a:t>Optimize data storage and security</a:t>
          </a:r>
        </a:p>
      </dgm:t>
    </dgm:pt>
    <dgm:pt modelId="{C8653715-0EA3-4144-8B1D-9825A0205158}" type="sibTrans" cxnId="{E89E017B-EC80-4492-A328-02178CDB7AB9}">
      <dgm:prSet/>
      <dgm:spPr/>
      <dgm:t>
        <a:bodyPr/>
        <a:lstStyle/>
        <a:p>
          <a:endParaRPr lang="en-US"/>
        </a:p>
      </dgm:t>
    </dgm:pt>
    <dgm:pt modelId="{BE1DD5B2-03FE-4F21-A6C2-3C767D0BDC2D}" type="parTrans" cxnId="{E89E017B-EC80-4492-A328-02178CDB7AB9}">
      <dgm:prSet/>
      <dgm:spPr/>
      <dgm:t>
        <a:bodyPr/>
        <a:lstStyle/>
        <a:p>
          <a:endParaRPr lang="en-US"/>
        </a:p>
      </dgm:t>
    </dgm:pt>
    <dgm:pt modelId="{E4409D84-B735-423D-A075-149633E4D36D}" type="pres">
      <dgm:prSet presAssocID="{EE33A677-2CE5-4B4F-8CC4-ED269031CE31}" presName="theList" presStyleCnt="0">
        <dgm:presLayoutVars>
          <dgm:dir/>
          <dgm:animLvl val="lvl"/>
          <dgm:resizeHandles val="exact"/>
        </dgm:presLayoutVars>
      </dgm:prSet>
      <dgm:spPr/>
    </dgm:pt>
    <dgm:pt modelId="{A48AC5D0-F018-4C62-90C0-5DD6E1BA3DD3}" type="pres">
      <dgm:prSet presAssocID="{CBE018B7-B619-44E3-8B1D-925E3492121E}" presName="compNode" presStyleCnt="0"/>
      <dgm:spPr/>
    </dgm:pt>
    <dgm:pt modelId="{6A55E7B3-4F27-466F-BFDF-491A90ED3EAC}" type="pres">
      <dgm:prSet presAssocID="{CBE018B7-B619-44E3-8B1D-925E3492121E}" presName="aNode" presStyleLbl="bgShp" presStyleIdx="0" presStyleCnt="5"/>
      <dgm:spPr/>
    </dgm:pt>
    <dgm:pt modelId="{F30B6D8D-8F69-46C7-B862-4CBAE474CA26}" type="pres">
      <dgm:prSet presAssocID="{CBE018B7-B619-44E3-8B1D-925E3492121E}" presName="textNode" presStyleLbl="bgShp" presStyleIdx="0" presStyleCnt="5"/>
      <dgm:spPr/>
    </dgm:pt>
    <dgm:pt modelId="{08E52D56-F740-4BAA-BBC1-45430D665A91}" type="pres">
      <dgm:prSet presAssocID="{CBE018B7-B619-44E3-8B1D-925E3492121E}" presName="compChildNode" presStyleCnt="0"/>
      <dgm:spPr/>
    </dgm:pt>
    <dgm:pt modelId="{8ECF3AD8-A553-4D74-8079-A169BB33DB43}" type="pres">
      <dgm:prSet presAssocID="{CBE018B7-B619-44E3-8B1D-925E3492121E}" presName="theInnerList" presStyleCnt="0"/>
      <dgm:spPr/>
    </dgm:pt>
    <dgm:pt modelId="{3A97414F-B44C-4385-9564-024C33A71D23}" type="pres">
      <dgm:prSet presAssocID="{EB73151D-03AA-4832-9409-8BB7AE3FF82F}" presName="childNode" presStyleLbl="node1" presStyleIdx="0" presStyleCnt="13">
        <dgm:presLayoutVars>
          <dgm:bulletEnabled val="1"/>
        </dgm:presLayoutVars>
      </dgm:prSet>
      <dgm:spPr/>
    </dgm:pt>
    <dgm:pt modelId="{60DD4330-1F39-4B98-9003-201AF6BCD598}" type="pres">
      <dgm:prSet presAssocID="{EB73151D-03AA-4832-9409-8BB7AE3FF82F}" presName="aSpace2" presStyleCnt="0"/>
      <dgm:spPr/>
    </dgm:pt>
    <dgm:pt modelId="{498A54B4-C818-4569-A592-2577A5569D86}" type="pres">
      <dgm:prSet presAssocID="{52644C33-656F-41B9-A31E-B96D55EDD152}" presName="childNode" presStyleLbl="node1" presStyleIdx="1" presStyleCnt="13">
        <dgm:presLayoutVars>
          <dgm:bulletEnabled val="1"/>
        </dgm:presLayoutVars>
      </dgm:prSet>
      <dgm:spPr/>
    </dgm:pt>
    <dgm:pt modelId="{08E6DFDA-DC40-4B2B-8E72-FD3FE02FA20E}" type="pres">
      <dgm:prSet presAssocID="{CBE018B7-B619-44E3-8B1D-925E3492121E}" presName="aSpace" presStyleCnt="0"/>
      <dgm:spPr/>
    </dgm:pt>
    <dgm:pt modelId="{487885E0-329A-49F3-A5EB-6A742E3C5A05}" type="pres">
      <dgm:prSet presAssocID="{D0A02123-B458-4056-93DD-029E67545FBF}" presName="compNode" presStyleCnt="0"/>
      <dgm:spPr/>
    </dgm:pt>
    <dgm:pt modelId="{545CCCF8-7045-4693-8B52-9DC8A01D6176}" type="pres">
      <dgm:prSet presAssocID="{D0A02123-B458-4056-93DD-029E67545FBF}" presName="aNode" presStyleLbl="bgShp" presStyleIdx="1" presStyleCnt="5"/>
      <dgm:spPr/>
    </dgm:pt>
    <dgm:pt modelId="{3668D75B-37DC-4BD6-90EA-4758A0AB5399}" type="pres">
      <dgm:prSet presAssocID="{D0A02123-B458-4056-93DD-029E67545FBF}" presName="textNode" presStyleLbl="bgShp" presStyleIdx="1" presStyleCnt="5"/>
      <dgm:spPr/>
    </dgm:pt>
    <dgm:pt modelId="{6C503F19-BB26-4603-9A7C-4CD8947903F3}" type="pres">
      <dgm:prSet presAssocID="{D0A02123-B458-4056-93DD-029E67545FBF}" presName="compChildNode" presStyleCnt="0"/>
      <dgm:spPr/>
    </dgm:pt>
    <dgm:pt modelId="{CC8DB537-D7B0-42F7-BE03-B24FD319E198}" type="pres">
      <dgm:prSet presAssocID="{D0A02123-B458-4056-93DD-029E67545FBF}" presName="theInnerList" presStyleCnt="0"/>
      <dgm:spPr/>
    </dgm:pt>
    <dgm:pt modelId="{FC470915-6127-4FE1-BB32-2B50851AF1CF}" type="pres">
      <dgm:prSet presAssocID="{54499F1C-CEE9-4B41-AC33-AE1B24841E82}" presName="childNode" presStyleLbl="node1" presStyleIdx="2" presStyleCnt="13" custScaleX="107668" custScaleY="123823">
        <dgm:presLayoutVars>
          <dgm:bulletEnabled val="1"/>
        </dgm:presLayoutVars>
      </dgm:prSet>
      <dgm:spPr/>
    </dgm:pt>
    <dgm:pt modelId="{FC277157-49CE-42E0-B817-C5F1C49024E3}" type="pres">
      <dgm:prSet presAssocID="{54499F1C-CEE9-4B41-AC33-AE1B24841E82}" presName="aSpace2" presStyleCnt="0"/>
      <dgm:spPr/>
    </dgm:pt>
    <dgm:pt modelId="{67AF3A5B-B03E-48E6-ADEC-8F8B22D3A38C}" type="pres">
      <dgm:prSet presAssocID="{FE8EBB0B-6335-4B3C-BCD8-D6A5735000F3}" presName="childNode" presStyleLbl="node1" presStyleIdx="3" presStyleCnt="13" custScaleX="107668" custScaleY="102702">
        <dgm:presLayoutVars>
          <dgm:bulletEnabled val="1"/>
        </dgm:presLayoutVars>
      </dgm:prSet>
      <dgm:spPr/>
    </dgm:pt>
    <dgm:pt modelId="{F2240091-A6E3-417F-A91C-F80C2CFA864E}" type="pres">
      <dgm:prSet presAssocID="{FE8EBB0B-6335-4B3C-BCD8-D6A5735000F3}" presName="aSpace2" presStyleCnt="0"/>
      <dgm:spPr/>
    </dgm:pt>
    <dgm:pt modelId="{288693C4-B4F6-4A4A-BC6C-FBD907D7BBD8}" type="pres">
      <dgm:prSet presAssocID="{5E01FACD-012A-4B1E-8952-746C0E4EE012}" presName="childNode" presStyleLbl="node1" presStyleIdx="4" presStyleCnt="13" custScaleX="107428" custScaleY="131296">
        <dgm:presLayoutVars>
          <dgm:bulletEnabled val="1"/>
        </dgm:presLayoutVars>
      </dgm:prSet>
      <dgm:spPr/>
    </dgm:pt>
    <dgm:pt modelId="{966238CD-CCD4-4BFD-AC53-A28BD9926B4C}" type="pres">
      <dgm:prSet presAssocID="{D0A02123-B458-4056-93DD-029E67545FBF}" presName="aSpace" presStyleCnt="0"/>
      <dgm:spPr/>
    </dgm:pt>
    <dgm:pt modelId="{BC4BB0E0-E7C5-4F2B-94A5-92197D66BF80}" type="pres">
      <dgm:prSet presAssocID="{F673AB97-8B71-42C0-B61D-CD9D7F44061E}" presName="compNode" presStyleCnt="0"/>
      <dgm:spPr/>
    </dgm:pt>
    <dgm:pt modelId="{54E369A2-93AB-42DF-9EF0-22F1F638FBD5}" type="pres">
      <dgm:prSet presAssocID="{F673AB97-8B71-42C0-B61D-CD9D7F44061E}" presName="aNode" presStyleLbl="bgShp" presStyleIdx="2" presStyleCnt="5"/>
      <dgm:spPr/>
    </dgm:pt>
    <dgm:pt modelId="{E9C6FD60-94BC-474D-9010-52E988A04378}" type="pres">
      <dgm:prSet presAssocID="{F673AB97-8B71-42C0-B61D-CD9D7F44061E}" presName="textNode" presStyleLbl="bgShp" presStyleIdx="2" presStyleCnt="5"/>
      <dgm:spPr/>
    </dgm:pt>
    <dgm:pt modelId="{608CDE92-9034-44E7-B42B-B3523C6DF31B}" type="pres">
      <dgm:prSet presAssocID="{F673AB97-8B71-42C0-B61D-CD9D7F44061E}" presName="compChildNode" presStyleCnt="0"/>
      <dgm:spPr/>
    </dgm:pt>
    <dgm:pt modelId="{8FD6DF6C-A9F0-4FF4-B59F-AC83058E0D5B}" type="pres">
      <dgm:prSet presAssocID="{F673AB97-8B71-42C0-B61D-CD9D7F44061E}" presName="theInnerList" presStyleCnt="0"/>
      <dgm:spPr/>
    </dgm:pt>
    <dgm:pt modelId="{842FF74E-C3C5-4E52-AEB5-BD0FDD50A9D2}" type="pres">
      <dgm:prSet presAssocID="{4833FF68-4138-44D6-93B3-14A1BA0E4BBF}" presName="childNode" presStyleLbl="node1" presStyleIdx="5" presStyleCnt="13">
        <dgm:presLayoutVars>
          <dgm:bulletEnabled val="1"/>
        </dgm:presLayoutVars>
      </dgm:prSet>
      <dgm:spPr/>
    </dgm:pt>
    <dgm:pt modelId="{F142D8AA-0923-47F4-BE72-318DC90AA18A}" type="pres">
      <dgm:prSet presAssocID="{4833FF68-4138-44D6-93B3-14A1BA0E4BBF}" presName="aSpace2" presStyleCnt="0"/>
      <dgm:spPr/>
    </dgm:pt>
    <dgm:pt modelId="{010C218E-68D9-4B1A-8DE4-77C1D42B4BE4}" type="pres">
      <dgm:prSet presAssocID="{F6B583A4-6315-436A-9252-5D69CE7F8F58}" presName="childNode" presStyleLbl="node1" presStyleIdx="6" presStyleCnt="13">
        <dgm:presLayoutVars>
          <dgm:bulletEnabled val="1"/>
        </dgm:presLayoutVars>
      </dgm:prSet>
      <dgm:spPr/>
    </dgm:pt>
    <dgm:pt modelId="{A07E7C4D-4363-4C78-8420-26E74D9536BD}" type="pres">
      <dgm:prSet presAssocID="{F6B583A4-6315-436A-9252-5D69CE7F8F58}" presName="aSpace2" presStyleCnt="0"/>
      <dgm:spPr/>
    </dgm:pt>
    <dgm:pt modelId="{CB16C94A-4333-4061-B571-35C595D3EE72}" type="pres">
      <dgm:prSet presAssocID="{ED4D5F33-8799-473B-9A1F-1B323A8D10EF}" presName="childNode" presStyleLbl="node1" presStyleIdx="7" presStyleCnt="13">
        <dgm:presLayoutVars>
          <dgm:bulletEnabled val="1"/>
        </dgm:presLayoutVars>
      </dgm:prSet>
      <dgm:spPr/>
    </dgm:pt>
    <dgm:pt modelId="{38832AD5-1AE6-438A-AE29-A3CA6CD025C5}" type="pres">
      <dgm:prSet presAssocID="{F673AB97-8B71-42C0-B61D-CD9D7F44061E}" presName="aSpace" presStyleCnt="0"/>
      <dgm:spPr/>
    </dgm:pt>
    <dgm:pt modelId="{2D2975DC-5DE4-4019-917A-0ECEE3B14C51}" type="pres">
      <dgm:prSet presAssocID="{2596B2ED-7C52-4CA1-949F-840E53A4D743}" presName="compNode" presStyleCnt="0"/>
      <dgm:spPr/>
    </dgm:pt>
    <dgm:pt modelId="{8BD4E7CE-53E9-448C-BE1D-67DEAECC7494}" type="pres">
      <dgm:prSet presAssocID="{2596B2ED-7C52-4CA1-949F-840E53A4D743}" presName="aNode" presStyleLbl="bgShp" presStyleIdx="3" presStyleCnt="5"/>
      <dgm:spPr/>
    </dgm:pt>
    <dgm:pt modelId="{DF322B36-7908-4EBF-87F5-CC290EA4FA6C}" type="pres">
      <dgm:prSet presAssocID="{2596B2ED-7C52-4CA1-949F-840E53A4D743}" presName="textNode" presStyleLbl="bgShp" presStyleIdx="3" presStyleCnt="5"/>
      <dgm:spPr/>
    </dgm:pt>
    <dgm:pt modelId="{848F3BFA-8EE9-4691-8AA9-CE029DC8E0D8}" type="pres">
      <dgm:prSet presAssocID="{2596B2ED-7C52-4CA1-949F-840E53A4D743}" presName="compChildNode" presStyleCnt="0"/>
      <dgm:spPr/>
    </dgm:pt>
    <dgm:pt modelId="{6AAE8C0C-C775-4B33-B31E-0D04AC7917CE}" type="pres">
      <dgm:prSet presAssocID="{2596B2ED-7C52-4CA1-949F-840E53A4D743}" presName="theInnerList" presStyleCnt="0"/>
      <dgm:spPr/>
    </dgm:pt>
    <dgm:pt modelId="{9D2A0279-EAAA-42A0-97C4-1781A17C9BB2}" type="pres">
      <dgm:prSet presAssocID="{1C327F0C-797A-459E-8CD5-3F85E9F7C135}" presName="childNode" presStyleLbl="node1" presStyleIdx="8" presStyleCnt="13">
        <dgm:presLayoutVars>
          <dgm:bulletEnabled val="1"/>
        </dgm:presLayoutVars>
      </dgm:prSet>
      <dgm:spPr/>
    </dgm:pt>
    <dgm:pt modelId="{8B8ADB18-3249-44B5-B1A7-527DA2EB298B}" type="pres">
      <dgm:prSet presAssocID="{1C327F0C-797A-459E-8CD5-3F85E9F7C135}" presName="aSpace2" presStyleCnt="0"/>
      <dgm:spPr/>
    </dgm:pt>
    <dgm:pt modelId="{118F2BA2-C949-431F-93B5-51CBF22E10B8}" type="pres">
      <dgm:prSet presAssocID="{C807CD40-B0DD-43A6-9021-A683D19146AF}" presName="childNode" presStyleLbl="node1" presStyleIdx="9" presStyleCnt="13">
        <dgm:presLayoutVars>
          <dgm:bulletEnabled val="1"/>
        </dgm:presLayoutVars>
      </dgm:prSet>
      <dgm:spPr/>
    </dgm:pt>
    <dgm:pt modelId="{97119E98-35E1-461C-82BD-FC0D2039DC09}" type="pres">
      <dgm:prSet presAssocID="{C807CD40-B0DD-43A6-9021-A683D19146AF}" presName="aSpace2" presStyleCnt="0"/>
      <dgm:spPr/>
    </dgm:pt>
    <dgm:pt modelId="{456A7E9F-8D7C-4D05-B479-787FD5C0C76E}" type="pres">
      <dgm:prSet presAssocID="{85D04B17-D531-4058-B347-3C1AE3D6508F}" presName="childNode" presStyleLbl="node1" presStyleIdx="10" presStyleCnt="13">
        <dgm:presLayoutVars>
          <dgm:bulletEnabled val="1"/>
        </dgm:presLayoutVars>
      </dgm:prSet>
      <dgm:spPr/>
    </dgm:pt>
    <dgm:pt modelId="{F976C147-B290-4FE2-AFD5-8B7513EE0DAF}" type="pres">
      <dgm:prSet presAssocID="{2596B2ED-7C52-4CA1-949F-840E53A4D743}" presName="aSpace" presStyleCnt="0"/>
      <dgm:spPr/>
    </dgm:pt>
    <dgm:pt modelId="{93847872-CB58-4AA6-B24C-F05BCA58CCF8}" type="pres">
      <dgm:prSet presAssocID="{44FCDFCE-2896-498C-AFC7-5DBD9A904BED}" presName="compNode" presStyleCnt="0"/>
      <dgm:spPr/>
    </dgm:pt>
    <dgm:pt modelId="{BAC1ED35-6104-4442-A5B0-2100C89354FD}" type="pres">
      <dgm:prSet presAssocID="{44FCDFCE-2896-498C-AFC7-5DBD9A904BED}" presName="aNode" presStyleLbl="bgShp" presStyleIdx="4" presStyleCnt="5"/>
      <dgm:spPr/>
    </dgm:pt>
    <dgm:pt modelId="{9F80E5EC-F407-4951-97A5-D44BAC0C86EB}" type="pres">
      <dgm:prSet presAssocID="{44FCDFCE-2896-498C-AFC7-5DBD9A904BED}" presName="textNode" presStyleLbl="bgShp" presStyleIdx="4" presStyleCnt="5"/>
      <dgm:spPr/>
    </dgm:pt>
    <dgm:pt modelId="{DB66D95E-767E-42B8-AE8C-EDDA146BC0C4}" type="pres">
      <dgm:prSet presAssocID="{44FCDFCE-2896-498C-AFC7-5DBD9A904BED}" presName="compChildNode" presStyleCnt="0"/>
      <dgm:spPr/>
    </dgm:pt>
    <dgm:pt modelId="{9BE02C34-845D-4D4B-9D35-AC01D305B2F7}" type="pres">
      <dgm:prSet presAssocID="{44FCDFCE-2896-498C-AFC7-5DBD9A904BED}" presName="theInnerList" presStyleCnt="0"/>
      <dgm:spPr/>
    </dgm:pt>
    <dgm:pt modelId="{61369F67-56E3-4AFC-B48D-416136C17DDB}" type="pres">
      <dgm:prSet presAssocID="{DE18E659-EBDA-491D-B6B6-D24C3A7D4871}" presName="childNode" presStyleLbl="node1" presStyleIdx="11" presStyleCnt="13">
        <dgm:presLayoutVars>
          <dgm:bulletEnabled val="1"/>
        </dgm:presLayoutVars>
      </dgm:prSet>
      <dgm:spPr/>
    </dgm:pt>
    <dgm:pt modelId="{E467D0F1-4D22-431F-921A-200784D0722F}" type="pres">
      <dgm:prSet presAssocID="{DE18E659-EBDA-491D-B6B6-D24C3A7D4871}" presName="aSpace2" presStyleCnt="0"/>
      <dgm:spPr/>
    </dgm:pt>
    <dgm:pt modelId="{E1897D05-E56E-4524-A003-2F444DAFE790}" type="pres">
      <dgm:prSet presAssocID="{AFE4C3AF-F23B-44D1-AF99-37023E7BBD4F}" presName="childNode" presStyleLbl="node1" presStyleIdx="12" presStyleCnt="13">
        <dgm:presLayoutVars>
          <dgm:bulletEnabled val="1"/>
        </dgm:presLayoutVars>
      </dgm:prSet>
      <dgm:spPr/>
    </dgm:pt>
  </dgm:ptLst>
  <dgm:cxnLst>
    <dgm:cxn modelId="{58637301-5450-413D-AC2E-90C85D972DDA}" srcId="{EE33A677-2CE5-4B4F-8CC4-ED269031CE31}" destId="{2596B2ED-7C52-4CA1-949F-840E53A4D743}" srcOrd="3" destOrd="0" parTransId="{9AB0628E-EF58-4C36-B624-BEB1DB2C8A66}" sibTransId="{B278EA3F-D1A9-4C00-BC50-170F71F386C0}"/>
    <dgm:cxn modelId="{D8E98C0F-5553-4437-8627-179B0E1CD6EE}" type="presOf" srcId="{EE33A677-2CE5-4B4F-8CC4-ED269031CE31}" destId="{E4409D84-B735-423D-A075-149633E4D36D}" srcOrd="0" destOrd="0" presId="urn:microsoft.com/office/officeart/2005/8/layout/lProcess2"/>
    <dgm:cxn modelId="{07D11815-83AE-4247-9ABE-E73DB9EE3770}" type="presOf" srcId="{AFE4C3AF-F23B-44D1-AF99-37023E7BBD4F}" destId="{E1897D05-E56E-4524-A003-2F444DAFE790}" srcOrd="0" destOrd="0" presId="urn:microsoft.com/office/officeart/2005/8/layout/lProcess2"/>
    <dgm:cxn modelId="{4063801A-364F-418B-8859-A2672EE3B2E4}" type="presOf" srcId="{FE8EBB0B-6335-4B3C-BCD8-D6A5735000F3}" destId="{67AF3A5B-B03E-48E6-ADEC-8F8B22D3A38C}" srcOrd="0" destOrd="0" presId="urn:microsoft.com/office/officeart/2005/8/layout/lProcess2"/>
    <dgm:cxn modelId="{6539921A-BAD8-4269-B35F-A4B6304FC04C}" srcId="{44FCDFCE-2896-498C-AFC7-5DBD9A904BED}" destId="{DE18E659-EBDA-491D-B6B6-D24C3A7D4871}" srcOrd="0" destOrd="0" parTransId="{3782F57E-7DD9-490F-A8FE-91A1148DE49B}" sibTransId="{9B871BE1-343D-4392-A1D0-A0AC410FE1C3}"/>
    <dgm:cxn modelId="{A947CE1C-2FAF-45D8-BFF1-9D3A2A098678}" srcId="{EE33A677-2CE5-4B4F-8CC4-ED269031CE31}" destId="{44FCDFCE-2896-498C-AFC7-5DBD9A904BED}" srcOrd="4" destOrd="0" parTransId="{F94EFDFD-6906-487E-8377-AC8A14B57AD4}" sibTransId="{9939242B-FFAA-46D5-A9F2-3012B6D7EF3B}"/>
    <dgm:cxn modelId="{74401120-2EF9-47FD-9E2D-10005F7F9A12}" type="presOf" srcId="{D0A02123-B458-4056-93DD-029E67545FBF}" destId="{3668D75B-37DC-4BD6-90EA-4758A0AB5399}" srcOrd="1" destOrd="0" presId="urn:microsoft.com/office/officeart/2005/8/layout/lProcess2"/>
    <dgm:cxn modelId="{2F20802A-DE52-45AE-8BB1-E956409DCD2F}" srcId="{44FCDFCE-2896-498C-AFC7-5DBD9A904BED}" destId="{AFE4C3AF-F23B-44D1-AF99-37023E7BBD4F}" srcOrd="1" destOrd="0" parTransId="{77148950-E63C-4A26-A558-C9623E671791}" sibTransId="{7BAD0605-0CE9-494A-8DE6-4F489DDB5920}"/>
    <dgm:cxn modelId="{2EBC962A-FF49-40BA-9404-46EB3B581BB3}" type="presOf" srcId="{ED4D5F33-8799-473B-9A1F-1B323A8D10EF}" destId="{CB16C94A-4333-4061-B571-35C595D3EE72}" srcOrd="0" destOrd="0" presId="urn:microsoft.com/office/officeart/2005/8/layout/lProcess2"/>
    <dgm:cxn modelId="{33D0862D-8074-4484-9C2A-0891AA5D73E6}" srcId="{2596B2ED-7C52-4CA1-949F-840E53A4D743}" destId="{1C327F0C-797A-459E-8CD5-3F85E9F7C135}" srcOrd="0" destOrd="0" parTransId="{F04C8651-6A9C-47CD-8D3D-6B8BCD8CEB5C}" sibTransId="{7F6D11E9-171E-40D7-8E50-4C29DD44B669}"/>
    <dgm:cxn modelId="{A06CEF42-E550-4308-BFF3-CE8424D00039}" srcId="{D0A02123-B458-4056-93DD-029E67545FBF}" destId="{5E01FACD-012A-4B1E-8952-746C0E4EE012}" srcOrd="2" destOrd="0" parTransId="{29D88EE3-EF5F-46F9-9A76-E2A55F64DF66}" sibTransId="{20D87132-BB17-4147-B422-2FC86094ED88}"/>
    <dgm:cxn modelId="{F7C54D4A-A001-47E8-86F0-5A38EE84648B}" type="presOf" srcId="{1C327F0C-797A-459E-8CD5-3F85E9F7C135}" destId="{9D2A0279-EAAA-42A0-97C4-1781A17C9BB2}" srcOrd="0" destOrd="0" presId="urn:microsoft.com/office/officeart/2005/8/layout/lProcess2"/>
    <dgm:cxn modelId="{9B67E94A-9BA1-4CE8-BBEB-73398FD85260}" type="presOf" srcId="{D0A02123-B458-4056-93DD-029E67545FBF}" destId="{545CCCF8-7045-4693-8B52-9DC8A01D6176}" srcOrd="0" destOrd="0" presId="urn:microsoft.com/office/officeart/2005/8/layout/lProcess2"/>
    <dgm:cxn modelId="{6662D64F-29D1-4FD7-AA17-401E1137B318}" srcId="{F673AB97-8B71-42C0-B61D-CD9D7F44061E}" destId="{4833FF68-4138-44D6-93B3-14A1BA0E4BBF}" srcOrd="0" destOrd="0" parTransId="{432E6B98-2F87-49D2-B2B7-C866B9FB69AE}" sibTransId="{35A1C15A-BD95-4B45-8B39-6E4B1DDC8C07}"/>
    <dgm:cxn modelId="{CCD33850-E9B0-4A86-85B7-E109F67D6080}" type="presOf" srcId="{85D04B17-D531-4058-B347-3C1AE3D6508F}" destId="{456A7E9F-8D7C-4D05-B479-787FD5C0C76E}" srcOrd="0" destOrd="0" presId="urn:microsoft.com/office/officeart/2005/8/layout/lProcess2"/>
    <dgm:cxn modelId="{52A52A51-8049-48D2-9626-328095B663DE}" srcId="{D0A02123-B458-4056-93DD-029E67545FBF}" destId="{54499F1C-CEE9-4B41-AC33-AE1B24841E82}" srcOrd="0" destOrd="0" parTransId="{1985E90D-70F1-4392-99BE-6147E844A65B}" sibTransId="{1D10B509-A361-48CA-B0EE-18DF08486A59}"/>
    <dgm:cxn modelId="{80B45B59-F716-44F7-ABE0-BB39A21A5A34}" type="presOf" srcId="{F673AB97-8B71-42C0-B61D-CD9D7F44061E}" destId="{E9C6FD60-94BC-474D-9010-52E988A04378}" srcOrd="1" destOrd="0" presId="urn:microsoft.com/office/officeart/2005/8/layout/lProcess2"/>
    <dgm:cxn modelId="{C58AED62-4657-4C6A-9650-687D425390CB}" type="presOf" srcId="{C807CD40-B0DD-43A6-9021-A683D19146AF}" destId="{118F2BA2-C949-431F-93B5-51CBF22E10B8}" srcOrd="0" destOrd="0" presId="urn:microsoft.com/office/officeart/2005/8/layout/lProcess2"/>
    <dgm:cxn modelId="{7555D569-55D7-41BE-A236-E6297CF6A4E1}" srcId="{F673AB97-8B71-42C0-B61D-CD9D7F44061E}" destId="{ED4D5F33-8799-473B-9A1F-1B323A8D10EF}" srcOrd="2" destOrd="0" parTransId="{6A91FE1A-DC83-4CD7-AD0D-8B654E13E53B}" sibTransId="{56C40309-7B7E-4300-BF34-652443A83A7B}"/>
    <dgm:cxn modelId="{D7A5806F-3E1A-4879-BE1A-B30227236B73}" type="presOf" srcId="{44FCDFCE-2896-498C-AFC7-5DBD9A904BED}" destId="{BAC1ED35-6104-4442-A5B0-2100C89354FD}" srcOrd="0" destOrd="0" presId="urn:microsoft.com/office/officeart/2005/8/layout/lProcess2"/>
    <dgm:cxn modelId="{E89E017B-EC80-4492-A328-02178CDB7AB9}" srcId="{CBE018B7-B619-44E3-8B1D-925E3492121E}" destId="{EB73151D-03AA-4832-9409-8BB7AE3FF82F}" srcOrd="0" destOrd="0" parTransId="{BE1DD5B2-03FE-4F21-A6C2-3C767D0BDC2D}" sibTransId="{C8653715-0EA3-4144-8B1D-9825A0205158}"/>
    <dgm:cxn modelId="{D50B897F-1EAF-4F8E-96C2-C87591C53EBC}" type="presOf" srcId="{52644C33-656F-41B9-A31E-B96D55EDD152}" destId="{498A54B4-C818-4569-A592-2577A5569D86}" srcOrd="0" destOrd="0" presId="urn:microsoft.com/office/officeart/2005/8/layout/lProcess2"/>
    <dgm:cxn modelId="{A904CC81-86FD-42DA-BCAE-526C69E68627}" srcId="{F673AB97-8B71-42C0-B61D-CD9D7F44061E}" destId="{F6B583A4-6315-436A-9252-5D69CE7F8F58}" srcOrd="1" destOrd="0" parTransId="{3B4C68B7-3983-4C95-87F7-6EA933EF7816}" sibTransId="{7CC75242-087C-4FA4-B6D7-6AF999BDA4A4}"/>
    <dgm:cxn modelId="{D803B68E-4964-4528-9EE7-19A4D009709F}" srcId="{EE33A677-2CE5-4B4F-8CC4-ED269031CE31}" destId="{D0A02123-B458-4056-93DD-029E67545FBF}" srcOrd="1" destOrd="0" parTransId="{8ADADD3B-2DCF-468C-A25F-C5B2265A07B9}" sibTransId="{B7DE9614-6620-4212-820F-FEF498F4C6F8}"/>
    <dgm:cxn modelId="{E3F5BD98-BB45-44EE-B84E-746022A05339}" type="presOf" srcId="{2596B2ED-7C52-4CA1-949F-840E53A4D743}" destId="{DF322B36-7908-4EBF-87F5-CC290EA4FA6C}" srcOrd="1" destOrd="0" presId="urn:microsoft.com/office/officeart/2005/8/layout/lProcess2"/>
    <dgm:cxn modelId="{A171F998-E5C0-4711-8B89-1F2BD33A20BA}" type="presOf" srcId="{5E01FACD-012A-4B1E-8952-746C0E4EE012}" destId="{288693C4-B4F6-4A4A-BC6C-FBD907D7BBD8}" srcOrd="0" destOrd="0" presId="urn:microsoft.com/office/officeart/2005/8/layout/lProcess2"/>
    <dgm:cxn modelId="{2D2507A7-D544-4A85-AED3-30303277A284}" type="presOf" srcId="{44FCDFCE-2896-498C-AFC7-5DBD9A904BED}" destId="{9F80E5EC-F407-4951-97A5-D44BAC0C86EB}" srcOrd="1" destOrd="0" presId="urn:microsoft.com/office/officeart/2005/8/layout/lProcess2"/>
    <dgm:cxn modelId="{2D509EAE-76C2-465E-968A-003FEE9E40F5}" type="presOf" srcId="{CBE018B7-B619-44E3-8B1D-925E3492121E}" destId="{6A55E7B3-4F27-466F-BFDF-491A90ED3EAC}" srcOrd="0" destOrd="0" presId="urn:microsoft.com/office/officeart/2005/8/layout/lProcess2"/>
    <dgm:cxn modelId="{58A337C8-7ACD-401A-9539-C8D6EC911724}" type="presOf" srcId="{2596B2ED-7C52-4CA1-949F-840E53A4D743}" destId="{8BD4E7CE-53E9-448C-BE1D-67DEAECC7494}" srcOrd="0" destOrd="0" presId="urn:microsoft.com/office/officeart/2005/8/layout/lProcess2"/>
    <dgm:cxn modelId="{674CC0C9-B2C7-42CA-8D32-24626A452C52}" srcId="{EE33A677-2CE5-4B4F-8CC4-ED269031CE31}" destId="{F673AB97-8B71-42C0-B61D-CD9D7F44061E}" srcOrd="2" destOrd="0" parTransId="{989C65B9-11CE-4C2A-ACB6-4FB40BD0732E}" sibTransId="{12B7DC1B-DB51-4946-B95E-086C73D70B22}"/>
    <dgm:cxn modelId="{F9A18ACC-03BB-4299-B795-1A7F11BB45B6}" srcId="{2596B2ED-7C52-4CA1-949F-840E53A4D743}" destId="{C807CD40-B0DD-43A6-9021-A683D19146AF}" srcOrd="1" destOrd="0" parTransId="{22EDFD74-6871-41B2-A659-DF34414F1256}" sibTransId="{B790598F-9A42-43F0-81C3-E003BB566EFE}"/>
    <dgm:cxn modelId="{84BBAED0-B72A-4114-B391-5B8E870E4501}" type="presOf" srcId="{DE18E659-EBDA-491D-B6B6-D24C3A7D4871}" destId="{61369F67-56E3-4AFC-B48D-416136C17DDB}" srcOrd="0" destOrd="0" presId="urn:microsoft.com/office/officeart/2005/8/layout/lProcess2"/>
    <dgm:cxn modelId="{19F468D2-F629-49CF-9A99-426B0B42B311}" type="presOf" srcId="{EB73151D-03AA-4832-9409-8BB7AE3FF82F}" destId="{3A97414F-B44C-4385-9564-024C33A71D23}" srcOrd="0" destOrd="0" presId="urn:microsoft.com/office/officeart/2005/8/layout/lProcess2"/>
    <dgm:cxn modelId="{3F39ACD6-2383-4D0B-9E82-68ABC689B58A}" srcId="{CBE018B7-B619-44E3-8B1D-925E3492121E}" destId="{52644C33-656F-41B9-A31E-B96D55EDD152}" srcOrd="1" destOrd="0" parTransId="{4EC5871B-91F9-43D3-BFB6-D57328D69DB7}" sibTransId="{06AB4E6D-554E-4AC5-9082-50E1463ECE82}"/>
    <dgm:cxn modelId="{C1E8F1D8-D632-4059-B8CD-84B83C748A09}" srcId="{EE33A677-2CE5-4B4F-8CC4-ED269031CE31}" destId="{CBE018B7-B619-44E3-8B1D-925E3492121E}" srcOrd="0" destOrd="0" parTransId="{3407001C-4768-4083-92A0-F380FCE6FC14}" sibTransId="{E0D4988A-1250-4680-BB1C-F81D97095BD4}"/>
    <dgm:cxn modelId="{E83070E3-4AE9-4962-8677-237C181AB032}" type="presOf" srcId="{F6B583A4-6315-436A-9252-5D69CE7F8F58}" destId="{010C218E-68D9-4B1A-8DE4-77C1D42B4BE4}" srcOrd="0" destOrd="0" presId="urn:microsoft.com/office/officeart/2005/8/layout/lProcess2"/>
    <dgm:cxn modelId="{0ECB97E3-E75D-4098-AD56-C95F89313149}" type="presOf" srcId="{54499F1C-CEE9-4B41-AC33-AE1B24841E82}" destId="{FC470915-6127-4FE1-BB32-2B50851AF1CF}" srcOrd="0" destOrd="0" presId="urn:microsoft.com/office/officeart/2005/8/layout/lProcess2"/>
    <dgm:cxn modelId="{679F1BE8-A394-45CE-8C0E-261C126A4EBC}" type="presOf" srcId="{F673AB97-8B71-42C0-B61D-CD9D7F44061E}" destId="{54E369A2-93AB-42DF-9EF0-22F1F638FBD5}" srcOrd="0" destOrd="0" presId="urn:microsoft.com/office/officeart/2005/8/layout/lProcess2"/>
    <dgm:cxn modelId="{939046E9-DC00-4DB3-AC5C-471DCB9117BC}" srcId="{D0A02123-B458-4056-93DD-029E67545FBF}" destId="{FE8EBB0B-6335-4B3C-BCD8-D6A5735000F3}" srcOrd="1" destOrd="0" parTransId="{208FE0B8-05BA-4216-A255-39447C8B2FBA}" sibTransId="{211EA657-7D9B-4DCD-B764-9CCEC73995B1}"/>
    <dgm:cxn modelId="{607DADFA-6E59-4DFC-829B-185FC56019AD}" type="presOf" srcId="{CBE018B7-B619-44E3-8B1D-925E3492121E}" destId="{F30B6D8D-8F69-46C7-B862-4CBAE474CA26}" srcOrd="1" destOrd="0" presId="urn:microsoft.com/office/officeart/2005/8/layout/lProcess2"/>
    <dgm:cxn modelId="{771A98FB-EDC0-424E-9212-9E6C2D9A9C1F}" srcId="{2596B2ED-7C52-4CA1-949F-840E53A4D743}" destId="{85D04B17-D531-4058-B347-3C1AE3D6508F}" srcOrd="2" destOrd="0" parTransId="{A13C141C-874C-4A14-A8AF-225A5CDE0E3C}" sibTransId="{10B606FF-493E-4A8C-9646-A1FFC80EB761}"/>
    <dgm:cxn modelId="{ED2757FE-1746-4004-91C2-86F2DDB283C3}" type="presOf" srcId="{4833FF68-4138-44D6-93B3-14A1BA0E4BBF}" destId="{842FF74E-C3C5-4E52-AEB5-BD0FDD50A9D2}" srcOrd="0" destOrd="0" presId="urn:microsoft.com/office/officeart/2005/8/layout/lProcess2"/>
    <dgm:cxn modelId="{3675EFB6-A419-4AD5-A350-C75B1D7EB4B9}" type="presParOf" srcId="{E4409D84-B735-423D-A075-149633E4D36D}" destId="{A48AC5D0-F018-4C62-90C0-5DD6E1BA3DD3}" srcOrd="0" destOrd="0" presId="urn:microsoft.com/office/officeart/2005/8/layout/lProcess2"/>
    <dgm:cxn modelId="{6F95B90E-8AD7-4C74-9435-14C3F359E7EA}" type="presParOf" srcId="{A48AC5D0-F018-4C62-90C0-5DD6E1BA3DD3}" destId="{6A55E7B3-4F27-466F-BFDF-491A90ED3EAC}" srcOrd="0" destOrd="0" presId="urn:microsoft.com/office/officeart/2005/8/layout/lProcess2"/>
    <dgm:cxn modelId="{5379AEC1-3EF6-4160-8EED-F6822F13F4FD}" type="presParOf" srcId="{A48AC5D0-F018-4C62-90C0-5DD6E1BA3DD3}" destId="{F30B6D8D-8F69-46C7-B862-4CBAE474CA26}" srcOrd="1" destOrd="0" presId="urn:microsoft.com/office/officeart/2005/8/layout/lProcess2"/>
    <dgm:cxn modelId="{84970AE8-D484-4804-B9C8-204C46DBD875}" type="presParOf" srcId="{A48AC5D0-F018-4C62-90C0-5DD6E1BA3DD3}" destId="{08E52D56-F740-4BAA-BBC1-45430D665A91}" srcOrd="2" destOrd="0" presId="urn:microsoft.com/office/officeart/2005/8/layout/lProcess2"/>
    <dgm:cxn modelId="{9D10C21C-FE35-4304-8D75-54210FA2A8D1}" type="presParOf" srcId="{08E52D56-F740-4BAA-BBC1-45430D665A91}" destId="{8ECF3AD8-A553-4D74-8079-A169BB33DB43}" srcOrd="0" destOrd="0" presId="urn:microsoft.com/office/officeart/2005/8/layout/lProcess2"/>
    <dgm:cxn modelId="{274FFAD8-DD15-4462-BF40-E0BD7EBF1B7F}" type="presParOf" srcId="{8ECF3AD8-A553-4D74-8079-A169BB33DB43}" destId="{3A97414F-B44C-4385-9564-024C33A71D23}" srcOrd="0" destOrd="0" presId="urn:microsoft.com/office/officeart/2005/8/layout/lProcess2"/>
    <dgm:cxn modelId="{92F50FC3-E8AD-4E79-9895-25076C4DDE2C}" type="presParOf" srcId="{8ECF3AD8-A553-4D74-8079-A169BB33DB43}" destId="{60DD4330-1F39-4B98-9003-201AF6BCD598}" srcOrd="1" destOrd="0" presId="urn:microsoft.com/office/officeart/2005/8/layout/lProcess2"/>
    <dgm:cxn modelId="{82D8AB50-F684-4761-8939-57C95453BB5E}" type="presParOf" srcId="{8ECF3AD8-A553-4D74-8079-A169BB33DB43}" destId="{498A54B4-C818-4569-A592-2577A5569D86}" srcOrd="2" destOrd="0" presId="urn:microsoft.com/office/officeart/2005/8/layout/lProcess2"/>
    <dgm:cxn modelId="{F5127D2B-3488-49F7-8396-338E444D5A2D}" type="presParOf" srcId="{E4409D84-B735-423D-A075-149633E4D36D}" destId="{08E6DFDA-DC40-4B2B-8E72-FD3FE02FA20E}" srcOrd="1" destOrd="0" presId="urn:microsoft.com/office/officeart/2005/8/layout/lProcess2"/>
    <dgm:cxn modelId="{B6D35096-79BA-43C9-BC75-0C926DB377E3}" type="presParOf" srcId="{E4409D84-B735-423D-A075-149633E4D36D}" destId="{487885E0-329A-49F3-A5EB-6A742E3C5A05}" srcOrd="2" destOrd="0" presId="urn:microsoft.com/office/officeart/2005/8/layout/lProcess2"/>
    <dgm:cxn modelId="{018DC46F-E9F2-4140-9843-E1FED02CCAA2}" type="presParOf" srcId="{487885E0-329A-49F3-A5EB-6A742E3C5A05}" destId="{545CCCF8-7045-4693-8B52-9DC8A01D6176}" srcOrd="0" destOrd="0" presId="urn:microsoft.com/office/officeart/2005/8/layout/lProcess2"/>
    <dgm:cxn modelId="{8EBD67E5-7A40-498A-81B8-F098EADF2822}" type="presParOf" srcId="{487885E0-329A-49F3-A5EB-6A742E3C5A05}" destId="{3668D75B-37DC-4BD6-90EA-4758A0AB5399}" srcOrd="1" destOrd="0" presId="urn:microsoft.com/office/officeart/2005/8/layout/lProcess2"/>
    <dgm:cxn modelId="{61610F09-330E-4FD8-876E-1583FC373B01}" type="presParOf" srcId="{487885E0-329A-49F3-A5EB-6A742E3C5A05}" destId="{6C503F19-BB26-4603-9A7C-4CD8947903F3}" srcOrd="2" destOrd="0" presId="urn:microsoft.com/office/officeart/2005/8/layout/lProcess2"/>
    <dgm:cxn modelId="{E38AE6E9-8986-4B7D-8E45-EFACD3BEFC5B}" type="presParOf" srcId="{6C503F19-BB26-4603-9A7C-4CD8947903F3}" destId="{CC8DB537-D7B0-42F7-BE03-B24FD319E198}" srcOrd="0" destOrd="0" presId="urn:microsoft.com/office/officeart/2005/8/layout/lProcess2"/>
    <dgm:cxn modelId="{64C2C756-5D72-447E-80D7-4A9AFD0B2CDC}" type="presParOf" srcId="{CC8DB537-D7B0-42F7-BE03-B24FD319E198}" destId="{FC470915-6127-4FE1-BB32-2B50851AF1CF}" srcOrd="0" destOrd="0" presId="urn:microsoft.com/office/officeart/2005/8/layout/lProcess2"/>
    <dgm:cxn modelId="{EF0C492E-2197-45C1-B435-B7B8C96D3D48}" type="presParOf" srcId="{CC8DB537-D7B0-42F7-BE03-B24FD319E198}" destId="{FC277157-49CE-42E0-B817-C5F1C49024E3}" srcOrd="1" destOrd="0" presId="urn:microsoft.com/office/officeart/2005/8/layout/lProcess2"/>
    <dgm:cxn modelId="{AFC3AEB5-BAC1-465C-A720-E7956287F397}" type="presParOf" srcId="{CC8DB537-D7B0-42F7-BE03-B24FD319E198}" destId="{67AF3A5B-B03E-48E6-ADEC-8F8B22D3A38C}" srcOrd="2" destOrd="0" presId="urn:microsoft.com/office/officeart/2005/8/layout/lProcess2"/>
    <dgm:cxn modelId="{FBDAEA29-1A3B-4C16-9782-41EFB4C98FCC}" type="presParOf" srcId="{CC8DB537-D7B0-42F7-BE03-B24FD319E198}" destId="{F2240091-A6E3-417F-A91C-F80C2CFA864E}" srcOrd="3" destOrd="0" presId="urn:microsoft.com/office/officeart/2005/8/layout/lProcess2"/>
    <dgm:cxn modelId="{0C3936DD-1B42-45EA-8775-01AFE92A2743}" type="presParOf" srcId="{CC8DB537-D7B0-42F7-BE03-B24FD319E198}" destId="{288693C4-B4F6-4A4A-BC6C-FBD907D7BBD8}" srcOrd="4" destOrd="0" presId="urn:microsoft.com/office/officeart/2005/8/layout/lProcess2"/>
    <dgm:cxn modelId="{0E68BB85-282B-46A3-AE82-B07CAD5BBDAF}" type="presParOf" srcId="{E4409D84-B735-423D-A075-149633E4D36D}" destId="{966238CD-CCD4-4BFD-AC53-A28BD9926B4C}" srcOrd="3" destOrd="0" presId="urn:microsoft.com/office/officeart/2005/8/layout/lProcess2"/>
    <dgm:cxn modelId="{59BED854-90D0-41AD-AA2C-87609BDF2977}" type="presParOf" srcId="{E4409D84-B735-423D-A075-149633E4D36D}" destId="{BC4BB0E0-E7C5-4F2B-94A5-92197D66BF80}" srcOrd="4" destOrd="0" presId="urn:microsoft.com/office/officeart/2005/8/layout/lProcess2"/>
    <dgm:cxn modelId="{D9973362-D4EC-4683-B6E6-2E5A412AA0E3}" type="presParOf" srcId="{BC4BB0E0-E7C5-4F2B-94A5-92197D66BF80}" destId="{54E369A2-93AB-42DF-9EF0-22F1F638FBD5}" srcOrd="0" destOrd="0" presId="urn:microsoft.com/office/officeart/2005/8/layout/lProcess2"/>
    <dgm:cxn modelId="{3A84F0DC-721C-4E3D-9BDD-FED415D3C6C2}" type="presParOf" srcId="{BC4BB0E0-E7C5-4F2B-94A5-92197D66BF80}" destId="{E9C6FD60-94BC-474D-9010-52E988A04378}" srcOrd="1" destOrd="0" presId="urn:microsoft.com/office/officeart/2005/8/layout/lProcess2"/>
    <dgm:cxn modelId="{377AB621-4F2E-46DB-B09E-CFD5FE2031DC}" type="presParOf" srcId="{BC4BB0E0-E7C5-4F2B-94A5-92197D66BF80}" destId="{608CDE92-9034-44E7-B42B-B3523C6DF31B}" srcOrd="2" destOrd="0" presId="urn:microsoft.com/office/officeart/2005/8/layout/lProcess2"/>
    <dgm:cxn modelId="{338C325C-417A-4DC9-9084-030EA536541D}" type="presParOf" srcId="{608CDE92-9034-44E7-B42B-B3523C6DF31B}" destId="{8FD6DF6C-A9F0-4FF4-B59F-AC83058E0D5B}" srcOrd="0" destOrd="0" presId="urn:microsoft.com/office/officeart/2005/8/layout/lProcess2"/>
    <dgm:cxn modelId="{217F7448-416E-4147-B05D-57727D346331}" type="presParOf" srcId="{8FD6DF6C-A9F0-4FF4-B59F-AC83058E0D5B}" destId="{842FF74E-C3C5-4E52-AEB5-BD0FDD50A9D2}" srcOrd="0" destOrd="0" presId="urn:microsoft.com/office/officeart/2005/8/layout/lProcess2"/>
    <dgm:cxn modelId="{CF4548FC-4AF9-4BF9-A1FD-1770CA8B3A39}" type="presParOf" srcId="{8FD6DF6C-A9F0-4FF4-B59F-AC83058E0D5B}" destId="{F142D8AA-0923-47F4-BE72-318DC90AA18A}" srcOrd="1" destOrd="0" presId="urn:microsoft.com/office/officeart/2005/8/layout/lProcess2"/>
    <dgm:cxn modelId="{1DBC0666-9934-4BA3-BE00-1D6E27662650}" type="presParOf" srcId="{8FD6DF6C-A9F0-4FF4-B59F-AC83058E0D5B}" destId="{010C218E-68D9-4B1A-8DE4-77C1D42B4BE4}" srcOrd="2" destOrd="0" presId="urn:microsoft.com/office/officeart/2005/8/layout/lProcess2"/>
    <dgm:cxn modelId="{D767879B-48A1-4D44-BD35-B05E8DD618B4}" type="presParOf" srcId="{8FD6DF6C-A9F0-4FF4-B59F-AC83058E0D5B}" destId="{A07E7C4D-4363-4C78-8420-26E74D9536BD}" srcOrd="3" destOrd="0" presId="urn:microsoft.com/office/officeart/2005/8/layout/lProcess2"/>
    <dgm:cxn modelId="{E9865F94-C40C-47C0-9EAC-9B981C425198}" type="presParOf" srcId="{8FD6DF6C-A9F0-4FF4-B59F-AC83058E0D5B}" destId="{CB16C94A-4333-4061-B571-35C595D3EE72}" srcOrd="4" destOrd="0" presId="urn:microsoft.com/office/officeart/2005/8/layout/lProcess2"/>
    <dgm:cxn modelId="{4CF7700B-AB03-4F44-94F2-693420528BDA}" type="presParOf" srcId="{E4409D84-B735-423D-A075-149633E4D36D}" destId="{38832AD5-1AE6-438A-AE29-A3CA6CD025C5}" srcOrd="5" destOrd="0" presId="urn:microsoft.com/office/officeart/2005/8/layout/lProcess2"/>
    <dgm:cxn modelId="{822572EF-AB9E-43DA-8AB0-81201B7C402A}" type="presParOf" srcId="{E4409D84-B735-423D-A075-149633E4D36D}" destId="{2D2975DC-5DE4-4019-917A-0ECEE3B14C51}" srcOrd="6" destOrd="0" presId="urn:microsoft.com/office/officeart/2005/8/layout/lProcess2"/>
    <dgm:cxn modelId="{92486BC8-3AD2-46AD-98F6-A0BEE1038FB5}" type="presParOf" srcId="{2D2975DC-5DE4-4019-917A-0ECEE3B14C51}" destId="{8BD4E7CE-53E9-448C-BE1D-67DEAECC7494}" srcOrd="0" destOrd="0" presId="urn:microsoft.com/office/officeart/2005/8/layout/lProcess2"/>
    <dgm:cxn modelId="{376BD9A8-FAEC-4AB3-B44D-A1CD122D81BE}" type="presParOf" srcId="{2D2975DC-5DE4-4019-917A-0ECEE3B14C51}" destId="{DF322B36-7908-4EBF-87F5-CC290EA4FA6C}" srcOrd="1" destOrd="0" presId="urn:microsoft.com/office/officeart/2005/8/layout/lProcess2"/>
    <dgm:cxn modelId="{9D6F4289-AFDF-43AE-9A26-A94DE7245A8F}" type="presParOf" srcId="{2D2975DC-5DE4-4019-917A-0ECEE3B14C51}" destId="{848F3BFA-8EE9-4691-8AA9-CE029DC8E0D8}" srcOrd="2" destOrd="0" presId="urn:microsoft.com/office/officeart/2005/8/layout/lProcess2"/>
    <dgm:cxn modelId="{92C19B8D-F001-431B-B4F3-0B6736368116}" type="presParOf" srcId="{848F3BFA-8EE9-4691-8AA9-CE029DC8E0D8}" destId="{6AAE8C0C-C775-4B33-B31E-0D04AC7917CE}" srcOrd="0" destOrd="0" presId="urn:microsoft.com/office/officeart/2005/8/layout/lProcess2"/>
    <dgm:cxn modelId="{558845F8-DAD2-4495-8614-3D2AD745BC28}" type="presParOf" srcId="{6AAE8C0C-C775-4B33-B31E-0D04AC7917CE}" destId="{9D2A0279-EAAA-42A0-97C4-1781A17C9BB2}" srcOrd="0" destOrd="0" presId="urn:microsoft.com/office/officeart/2005/8/layout/lProcess2"/>
    <dgm:cxn modelId="{785900BD-7BDB-458B-8B04-7778A1C58A35}" type="presParOf" srcId="{6AAE8C0C-C775-4B33-B31E-0D04AC7917CE}" destId="{8B8ADB18-3249-44B5-B1A7-527DA2EB298B}" srcOrd="1" destOrd="0" presId="urn:microsoft.com/office/officeart/2005/8/layout/lProcess2"/>
    <dgm:cxn modelId="{8EC4B776-A738-4245-9731-343D5E29FB2D}" type="presParOf" srcId="{6AAE8C0C-C775-4B33-B31E-0D04AC7917CE}" destId="{118F2BA2-C949-431F-93B5-51CBF22E10B8}" srcOrd="2" destOrd="0" presId="urn:microsoft.com/office/officeart/2005/8/layout/lProcess2"/>
    <dgm:cxn modelId="{AA1760BF-0407-4B53-9981-6A4EB7FFDCE9}" type="presParOf" srcId="{6AAE8C0C-C775-4B33-B31E-0D04AC7917CE}" destId="{97119E98-35E1-461C-82BD-FC0D2039DC09}" srcOrd="3" destOrd="0" presId="urn:microsoft.com/office/officeart/2005/8/layout/lProcess2"/>
    <dgm:cxn modelId="{CC70923E-6673-42FD-928E-6C7D46923F36}" type="presParOf" srcId="{6AAE8C0C-C775-4B33-B31E-0D04AC7917CE}" destId="{456A7E9F-8D7C-4D05-B479-787FD5C0C76E}" srcOrd="4" destOrd="0" presId="urn:microsoft.com/office/officeart/2005/8/layout/lProcess2"/>
    <dgm:cxn modelId="{41294DA2-A73D-41A5-8021-C4B63406B147}" type="presParOf" srcId="{E4409D84-B735-423D-A075-149633E4D36D}" destId="{F976C147-B290-4FE2-AFD5-8B7513EE0DAF}" srcOrd="7" destOrd="0" presId="urn:microsoft.com/office/officeart/2005/8/layout/lProcess2"/>
    <dgm:cxn modelId="{862C349E-F9D7-43DA-8036-CE40FBB90726}" type="presParOf" srcId="{E4409D84-B735-423D-A075-149633E4D36D}" destId="{93847872-CB58-4AA6-B24C-F05BCA58CCF8}" srcOrd="8" destOrd="0" presId="urn:microsoft.com/office/officeart/2005/8/layout/lProcess2"/>
    <dgm:cxn modelId="{053C31BD-D867-4EBE-A6AE-D589DEC0173F}" type="presParOf" srcId="{93847872-CB58-4AA6-B24C-F05BCA58CCF8}" destId="{BAC1ED35-6104-4442-A5B0-2100C89354FD}" srcOrd="0" destOrd="0" presId="urn:microsoft.com/office/officeart/2005/8/layout/lProcess2"/>
    <dgm:cxn modelId="{718696CE-0813-4279-ADA2-F746B24DB986}" type="presParOf" srcId="{93847872-CB58-4AA6-B24C-F05BCA58CCF8}" destId="{9F80E5EC-F407-4951-97A5-D44BAC0C86EB}" srcOrd="1" destOrd="0" presId="urn:microsoft.com/office/officeart/2005/8/layout/lProcess2"/>
    <dgm:cxn modelId="{61B64C8C-6400-48A8-A74F-F055073EFD22}" type="presParOf" srcId="{93847872-CB58-4AA6-B24C-F05BCA58CCF8}" destId="{DB66D95E-767E-42B8-AE8C-EDDA146BC0C4}" srcOrd="2" destOrd="0" presId="urn:microsoft.com/office/officeart/2005/8/layout/lProcess2"/>
    <dgm:cxn modelId="{1B748890-4F04-46C7-9C88-B81FBDBFB77F}" type="presParOf" srcId="{DB66D95E-767E-42B8-AE8C-EDDA146BC0C4}" destId="{9BE02C34-845D-4D4B-9D35-AC01D305B2F7}" srcOrd="0" destOrd="0" presId="urn:microsoft.com/office/officeart/2005/8/layout/lProcess2"/>
    <dgm:cxn modelId="{28D21C55-A950-4E09-A55E-9BA68BEEF677}" type="presParOf" srcId="{9BE02C34-845D-4D4B-9D35-AC01D305B2F7}" destId="{61369F67-56E3-4AFC-B48D-416136C17DDB}" srcOrd="0" destOrd="0" presId="urn:microsoft.com/office/officeart/2005/8/layout/lProcess2"/>
    <dgm:cxn modelId="{6D639256-E5E1-4C70-9FD7-DC5D8EB97503}" type="presParOf" srcId="{9BE02C34-845D-4D4B-9D35-AC01D305B2F7}" destId="{E467D0F1-4D22-431F-921A-200784D0722F}" srcOrd="1" destOrd="0" presId="urn:microsoft.com/office/officeart/2005/8/layout/lProcess2"/>
    <dgm:cxn modelId="{41098981-0A02-40FB-B503-B95C066D3B92}" type="presParOf" srcId="{9BE02C34-845D-4D4B-9D35-AC01D305B2F7}" destId="{E1897D05-E56E-4524-A003-2F444DAFE790}"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7A7D56-0B63-CC4F-8B80-245D6000C57F}" type="doc">
      <dgm:prSet loTypeId="urn:microsoft.com/office/officeart/2008/layout/CaptionedPictures" loCatId="" qsTypeId="urn:microsoft.com/office/officeart/2005/8/quickstyle/simple1" qsCatId="simple" csTypeId="urn:microsoft.com/office/officeart/2005/8/colors/accent2_2" csCatId="accent2" phldr="1"/>
      <dgm:spPr/>
      <dgm:t>
        <a:bodyPr/>
        <a:lstStyle/>
        <a:p>
          <a:endParaRPr lang="en-US"/>
        </a:p>
      </dgm:t>
    </dgm:pt>
    <dgm:pt modelId="{CD77D6AA-2602-4C42-BCC7-60B1016781E7}">
      <dgm:prSet phldrT="[Text]"/>
      <dgm:spPr/>
      <dgm:t>
        <a:bodyPr/>
        <a:lstStyle/>
        <a:p>
          <a:r>
            <a:rPr lang="en-US" b="1" dirty="0">
              <a:solidFill>
                <a:schemeClr val="tx1">
                  <a:lumMod val="75000"/>
                  <a:lumOff val="25000"/>
                </a:schemeClr>
              </a:solidFill>
            </a:rPr>
            <a:t>Cost Discounts</a:t>
          </a:r>
        </a:p>
      </dgm:t>
    </dgm:pt>
    <dgm:pt modelId="{1D7B4FDD-386B-F244-A161-0F8BDEEDA4D0}" type="parTrans" cxnId="{6922E4C4-955A-3644-900B-CE71697BFD82}">
      <dgm:prSet/>
      <dgm:spPr/>
      <dgm:t>
        <a:bodyPr/>
        <a:lstStyle/>
        <a:p>
          <a:endParaRPr lang="en-US"/>
        </a:p>
      </dgm:t>
    </dgm:pt>
    <dgm:pt modelId="{78048CB7-9F4D-2B4F-BD10-B92F4CDF7B40}" type="sibTrans" cxnId="{6922E4C4-955A-3644-900B-CE71697BFD82}">
      <dgm:prSet/>
      <dgm:spPr/>
      <dgm:t>
        <a:bodyPr/>
        <a:lstStyle/>
        <a:p>
          <a:endParaRPr lang="en-US"/>
        </a:p>
      </dgm:t>
    </dgm:pt>
    <dgm:pt modelId="{3471D099-B11B-2048-B114-EE5029E7E786}">
      <dgm:prSet phldrT="[Text]"/>
      <dgm:spPr/>
      <dgm:t>
        <a:bodyPr/>
        <a:lstStyle/>
        <a:p>
          <a:r>
            <a:rPr lang="en-US" b="1" dirty="0">
              <a:solidFill>
                <a:schemeClr val="tx1">
                  <a:lumMod val="75000"/>
                  <a:lumOff val="25000"/>
                </a:schemeClr>
              </a:solidFill>
            </a:rPr>
            <a:t>Professional Services &amp; Support</a:t>
          </a:r>
        </a:p>
      </dgm:t>
    </dgm:pt>
    <dgm:pt modelId="{42C3C27B-AE66-B746-8E05-9C2DB496E78B}" type="parTrans" cxnId="{5423EF84-8DFC-6A4C-B72C-7C1A06FA7818}">
      <dgm:prSet/>
      <dgm:spPr/>
      <dgm:t>
        <a:bodyPr/>
        <a:lstStyle/>
        <a:p>
          <a:endParaRPr lang="en-US"/>
        </a:p>
      </dgm:t>
    </dgm:pt>
    <dgm:pt modelId="{F0FBB5F4-76A1-3244-A0E7-7C188E6F55E8}" type="sibTrans" cxnId="{5423EF84-8DFC-6A4C-B72C-7C1A06FA7818}">
      <dgm:prSet/>
      <dgm:spPr/>
      <dgm:t>
        <a:bodyPr/>
        <a:lstStyle/>
        <a:p>
          <a:endParaRPr lang="en-US"/>
        </a:p>
      </dgm:t>
    </dgm:pt>
    <dgm:pt modelId="{0720A135-231A-E14E-88CB-9CD3F6C5C18C}">
      <dgm:prSet phldrT="[Text]"/>
      <dgm:spPr/>
      <dgm:t>
        <a:bodyPr/>
        <a:lstStyle/>
        <a:p>
          <a:r>
            <a:rPr lang="en-US" b="1" dirty="0">
              <a:solidFill>
                <a:schemeClr val="tx1">
                  <a:lumMod val="75000"/>
                  <a:lumOff val="25000"/>
                </a:schemeClr>
              </a:solidFill>
            </a:rPr>
            <a:t>Training</a:t>
          </a:r>
        </a:p>
      </dgm:t>
    </dgm:pt>
    <dgm:pt modelId="{A8856D44-0871-D341-85FE-C569BC5E9C9D}" type="parTrans" cxnId="{4C1EAD9C-3450-594E-98DC-F4663AFB93F1}">
      <dgm:prSet/>
      <dgm:spPr/>
      <dgm:t>
        <a:bodyPr/>
        <a:lstStyle/>
        <a:p>
          <a:endParaRPr lang="en-US"/>
        </a:p>
      </dgm:t>
    </dgm:pt>
    <dgm:pt modelId="{E04B18D7-9C9E-F74B-87EA-A682308EBCC6}" type="sibTrans" cxnId="{4C1EAD9C-3450-594E-98DC-F4663AFB93F1}">
      <dgm:prSet/>
      <dgm:spPr/>
      <dgm:t>
        <a:bodyPr/>
        <a:lstStyle/>
        <a:p>
          <a:endParaRPr lang="en-US"/>
        </a:p>
      </dgm:t>
    </dgm:pt>
    <dgm:pt modelId="{63786BDE-E60A-A249-8C3F-13B5366C66A5}" type="pres">
      <dgm:prSet presAssocID="{9D7A7D56-0B63-CC4F-8B80-245D6000C57F}" presName="Name0" presStyleCnt="0">
        <dgm:presLayoutVars>
          <dgm:chMax/>
          <dgm:chPref/>
          <dgm:dir/>
        </dgm:presLayoutVars>
      </dgm:prSet>
      <dgm:spPr/>
    </dgm:pt>
    <dgm:pt modelId="{9E4A4275-A693-C44C-A6BD-A5A8FAE9F6A0}" type="pres">
      <dgm:prSet presAssocID="{CD77D6AA-2602-4C42-BCC7-60B1016781E7}" presName="composite" presStyleCnt="0">
        <dgm:presLayoutVars>
          <dgm:chMax val="1"/>
          <dgm:chPref val="1"/>
        </dgm:presLayoutVars>
      </dgm:prSet>
      <dgm:spPr/>
    </dgm:pt>
    <dgm:pt modelId="{CB37C1D0-B4AE-BA4C-AE54-687EFC0F2BB6}" type="pres">
      <dgm:prSet presAssocID="{CD77D6AA-2602-4C42-BCC7-60B1016781E7}" presName="Accent" presStyleLbl="trAlignAcc1" presStyleIdx="0" presStyleCnt="3">
        <dgm:presLayoutVars>
          <dgm:chMax val="0"/>
          <dgm:chPref val="0"/>
        </dgm:presLayoutVars>
      </dgm:prSet>
      <dgm:spPr/>
    </dgm:pt>
    <dgm:pt modelId="{BFBCE5D7-C2B4-F547-B025-B0F337CCA8A5}" type="pres">
      <dgm:prSet presAssocID="{CD77D6AA-2602-4C42-BCC7-60B1016781E7}" presName="Image" presStyleLbl="alignImgPlace1" presStyleIdx="0" presStyleCnt="3">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dgm:spPr>
    </dgm:pt>
    <dgm:pt modelId="{1E5651D9-1C14-C44E-9750-A6E1F08C5D8C}" type="pres">
      <dgm:prSet presAssocID="{CD77D6AA-2602-4C42-BCC7-60B1016781E7}" presName="ChildComposite" presStyleCnt="0"/>
      <dgm:spPr/>
    </dgm:pt>
    <dgm:pt modelId="{88CBA07D-4FF2-9140-81E7-AF5E6D34262E}" type="pres">
      <dgm:prSet presAssocID="{CD77D6AA-2602-4C42-BCC7-60B1016781E7}" presName="Child" presStyleLbl="node1" presStyleIdx="0" presStyleCnt="0">
        <dgm:presLayoutVars>
          <dgm:chMax val="0"/>
          <dgm:chPref val="0"/>
          <dgm:bulletEnabled val="1"/>
        </dgm:presLayoutVars>
      </dgm:prSet>
      <dgm:spPr/>
    </dgm:pt>
    <dgm:pt modelId="{2AC6CEE6-CB85-D04F-B0FE-2B98D6075240}" type="pres">
      <dgm:prSet presAssocID="{CD77D6AA-2602-4C42-BCC7-60B1016781E7}" presName="Parent" presStyleLbl="revTx" presStyleIdx="0" presStyleCnt="3">
        <dgm:presLayoutVars>
          <dgm:chMax val="1"/>
          <dgm:chPref val="0"/>
          <dgm:bulletEnabled val="1"/>
        </dgm:presLayoutVars>
      </dgm:prSet>
      <dgm:spPr/>
    </dgm:pt>
    <dgm:pt modelId="{F3BD64EB-DE19-9143-B87E-E5F43DE9549F}" type="pres">
      <dgm:prSet presAssocID="{78048CB7-9F4D-2B4F-BD10-B92F4CDF7B40}" presName="sibTrans" presStyleCnt="0"/>
      <dgm:spPr/>
    </dgm:pt>
    <dgm:pt modelId="{FFEF2429-FAE0-1842-A1DF-339DEF1B03FD}" type="pres">
      <dgm:prSet presAssocID="{3471D099-B11B-2048-B114-EE5029E7E786}" presName="composite" presStyleCnt="0">
        <dgm:presLayoutVars>
          <dgm:chMax val="1"/>
          <dgm:chPref val="1"/>
        </dgm:presLayoutVars>
      </dgm:prSet>
      <dgm:spPr/>
    </dgm:pt>
    <dgm:pt modelId="{7FDAA1AB-9E0A-DB40-8C5C-F4D5B2A0CA2A}" type="pres">
      <dgm:prSet presAssocID="{3471D099-B11B-2048-B114-EE5029E7E786}" presName="Accent" presStyleLbl="trAlignAcc1" presStyleIdx="1" presStyleCnt="3">
        <dgm:presLayoutVars>
          <dgm:chMax val="0"/>
          <dgm:chPref val="0"/>
        </dgm:presLayoutVars>
      </dgm:prSet>
      <dgm:spPr/>
    </dgm:pt>
    <dgm:pt modelId="{EAE9383D-EDB4-A04A-A238-1474C9CC3D95}" type="pres">
      <dgm:prSet presAssocID="{3471D099-B11B-2048-B114-EE5029E7E786}" presName="Image" presStyleLbl="alignImgPlace1" presStyleIdx="1" presStyleCnt="3">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dgm:spPr>
    </dgm:pt>
    <dgm:pt modelId="{3DE04793-D5DE-154F-A1B3-5F7EC60036F7}" type="pres">
      <dgm:prSet presAssocID="{3471D099-B11B-2048-B114-EE5029E7E786}" presName="ChildComposite" presStyleCnt="0"/>
      <dgm:spPr/>
    </dgm:pt>
    <dgm:pt modelId="{F8DAB475-8A4B-4649-9358-24C9303526FE}" type="pres">
      <dgm:prSet presAssocID="{3471D099-B11B-2048-B114-EE5029E7E786}" presName="Child" presStyleLbl="node1" presStyleIdx="0" presStyleCnt="0">
        <dgm:presLayoutVars>
          <dgm:chMax val="0"/>
          <dgm:chPref val="0"/>
          <dgm:bulletEnabled val="1"/>
        </dgm:presLayoutVars>
      </dgm:prSet>
      <dgm:spPr/>
    </dgm:pt>
    <dgm:pt modelId="{0F1AC7E9-6ADD-4F4B-A296-16AA94529CA6}" type="pres">
      <dgm:prSet presAssocID="{3471D099-B11B-2048-B114-EE5029E7E786}" presName="Parent" presStyleLbl="revTx" presStyleIdx="1" presStyleCnt="3">
        <dgm:presLayoutVars>
          <dgm:chMax val="1"/>
          <dgm:chPref val="0"/>
          <dgm:bulletEnabled val="1"/>
        </dgm:presLayoutVars>
      </dgm:prSet>
      <dgm:spPr/>
    </dgm:pt>
    <dgm:pt modelId="{0CE86D56-7E42-904F-983E-E2EE09095F5D}" type="pres">
      <dgm:prSet presAssocID="{F0FBB5F4-76A1-3244-A0E7-7C188E6F55E8}" presName="sibTrans" presStyleCnt="0"/>
      <dgm:spPr/>
    </dgm:pt>
    <dgm:pt modelId="{B036957B-E529-6E48-8CBB-12A0ECFB80E8}" type="pres">
      <dgm:prSet presAssocID="{0720A135-231A-E14E-88CB-9CD3F6C5C18C}" presName="composite" presStyleCnt="0">
        <dgm:presLayoutVars>
          <dgm:chMax val="1"/>
          <dgm:chPref val="1"/>
        </dgm:presLayoutVars>
      </dgm:prSet>
      <dgm:spPr/>
    </dgm:pt>
    <dgm:pt modelId="{63DC0533-53A8-5A49-B730-DE35A18B298F}" type="pres">
      <dgm:prSet presAssocID="{0720A135-231A-E14E-88CB-9CD3F6C5C18C}" presName="Accent" presStyleLbl="trAlignAcc1" presStyleIdx="2" presStyleCnt="3">
        <dgm:presLayoutVars>
          <dgm:chMax val="0"/>
          <dgm:chPref val="0"/>
        </dgm:presLayoutVars>
      </dgm:prSet>
      <dgm:spPr/>
    </dgm:pt>
    <dgm:pt modelId="{31C89C77-6CC0-7F4D-AD3B-DD275FFE91BC}" type="pres">
      <dgm:prSet presAssocID="{0720A135-231A-E14E-88CB-9CD3F6C5C18C}" presName="Image" presStyleLbl="alignImgPlace1" presStyleIdx="2" presStyleCnt="3">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dgm:spPr>
    </dgm:pt>
    <dgm:pt modelId="{62B2EC0C-6796-664B-8D5E-429CA0B8175E}" type="pres">
      <dgm:prSet presAssocID="{0720A135-231A-E14E-88CB-9CD3F6C5C18C}" presName="ChildComposite" presStyleCnt="0"/>
      <dgm:spPr/>
    </dgm:pt>
    <dgm:pt modelId="{E24A3728-1D4B-8C42-93BC-B0E9CCC57249}" type="pres">
      <dgm:prSet presAssocID="{0720A135-231A-E14E-88CB-9CD3F6C5C18C}" presName="Child" presStyleLbl="node1" presStyleIdx="0" presStyleCnt="0">
        <dgm:presLayoutVars>
          <dgm:chMax val="0"/>
          <dgm:chPref val="0"/>
          <dgm:bulletEnabled val="1"/>
        </dgm:presLayoutVars>
      </dgm:prSet>
      <dgm:spPr/>
    </dgm:pt>
    <dgm:pt modelId="{2DE0C8B6-5C13-E347-B4FF-FB5219389FEF}" type="pres">
      <dgm:prSet presAssocID="{0720A135-231A-E14E-88CB-9CD3F6C5C18C}" presName="Parent" presStyleLbl="revTx" presStyleIdx="2" presStyleCnt="3">
        <dgm:presLayoutVars>
          <dgm:chMax val="1"/>
          <dgm:chPref val="0"/>
          <dgm:bulletEnabled val="1"/>
        </dgm:presLayoutVars>
      </dgm:prSet>
      <dgm:spPr/>
    </dgm:pt>
  </dgm:ptLst>
  <dgm:cxnLst>
    <dgm:cxn modelId="{F0B64C46-941A-FA45-8FBB-437D190B6F18}" type="presOf" srcId="{0720A135-231A-E14E-88CB-9CD3F6C5C18C}" destId="{2DE0C8B6-5C13-E347-B4FF-FB5219389FEF}" srcOrd="0" destOrd="0" presId="urn:microsoft.com/office/officeart/2008/layout/CaptionedPictures"/>
    <dgm:cxn modelId="{6F5E2957-2BCC-B444-B2C4-87B75033ECF5}" type="presOf" srcId="{9D7A7D56-0B63-CC4F-8B80-245D6000C57F}" destId="{63786BDE-E60A-A249-8C3F-13B5366C66A5}" srcOrd="0" destOrd="0" presId="urn:microsoft.com/office/officeart/2008/layout/CaptionedPictures"/>
    <dgm:cxn modelId="{5423EF84-8DFC-6A4C-B72C-7C1A06FA7818}" srcId="{9D7A7D56-0B63-CC4F-8B80-245D6000C57F}" destId="{3471D099-B11B-2048-B114-EE5029E7E786}" srcOrd="1" destOrd="0" parTransId="{42C3C27B-AE66-B746-8E05-9C2DB496E78B}" sibTransId="{F0FBB5F4-76A1-3244-A0E7-7C188E6F55E8}"/>
    <dgm:cxn modelId="{4C1EAD9C-3450-594E-98DC-F4663AFB93F1}" srcId="{9D7A7D56-0B63-CC4F-8B80-245D6000C57F}" destId="{0720A135-231A-E14E-88CB-9CD3F6C5C18C}" srcOrd="2" destOrd="0" parTransId="{A8856D44-0871-D341-85FE-C569BC5E9C9D}" sibTransId="{E04B18D7-9C9E-F74B-87EA-A682308EBCC6}"/>
    <dgm:cxn modelId="{3720FAA7-2F33-624E-B0E8-878B0BD8CCD7}" type="presOf" srcId="{CD77D6AA-2602-4C42-BCC7-60B1016781E7}" destId="{2AC6CEE6-CB85-D04F-B0FE-2B98D6075240}" srcOrd="0" destOrd="0" presId="urn:microsoft.com/office/officeart/2008/layout/CaptionedPictures"/>
    <dgm:cxn modelId="{6922E4C4-955A-3644-900B-CE71697BFD82}" srcId="{9D7A7D56-0B63-CC4F-8B80-245D6000C57F}" destId="{CD77D6AA-2602-4C42-BCC7-60B1016781E7}" srcOrd="0" destOrd="0" parTransId="{1D7B4FDD-386B-F244-A161-0F8BDEEDA4D0}" sibTransId="{78048CB7-9F4D-2B4F-BD10-B92F4CDF7B40}"/>
    <dgm:cxn modelId="{19F979FF-8373-3C42-AE04-ECA2F6BD7A68}" type="presOf" srcId="{3471D099-B11B-2048-B114-EE5029E7E786}" destId="{0F1AC7E9-6ADD-4F4B-A296-16AA94529CA6}" srcOrd="0" destOrd="0" presId="urn:microsoft.com/office/officeart/2008/layout/CaptionedPictures"/>
    <dgm:cxn modelId="{1F93F1CE-1822-1B4D-BC33-72E40E159E74}" type="presParOf" srcId="{63786BDE-E60A-A249-8C3F-13B5366C66A5}" destId="{9E4A4275-A693-C44C-A6BD-A5A8FAE9F6A0}" srcOrd="0" destOrd="0" presId="urn:microsoft.com/office/officeart/2008/layout/CaptionedPictures"/>
    <dgm:cxn modelId="{5015993E-3F11-264C-A6BB-B606BF6D8227}" type="presParOf" srcId="{9E4A4275-A693-C44C-A6BD-A5A8FAE9F6A0}" destId="{CB37C1D0-B4AE-BA4C-AE54-687EFC0F2BB6}" srcOrd="0" destOrd="0" presId="urn:microsoft.com/office/officeart/2008/layout/CaptionedPictures"/>
    <dgm:cxn modelId="{54B454A2-B8B2-3647-AC85-D106A4BC4328}" type="presParOf" srcId="{9E4A4275-A693-C44C-A6BD-A5A8FAE9F6A0}" destId="{BFBCE5D7-C2B4-F547-B025-B0F337CCA8A5}" srcOrd="1" destOrd="0" presId="urn:microsoft.com/office/officeart/2008/layout/CaptionedPictures"/>
    <dgm:cxn modelId="{2E311F10-7CED-4947-835C-7F6D8821821A}" type="presParOf" srcId="{9E4A4275-A693-C44C-A6BD-A5A8FAE9F6A0}" destId="{1E5651D9-1C14-C44E-9750-A6E1F08C5D8C}" srcOrd="2" destOrd="0" presId="urn:microsoft.com/office/officeart/2008/layout/CaptionedPictures"/>
    <dgm:cxn modelId="{F134A334-A4EA-ED43-8F38-DC302F0479C8}" type="presParOf" srcId="{1E5651D9-1C14-C44E-9750-A6E1F08C5D8C}" destId="{88CBA07D-4FF2-9140-81E7-AF5E6D34262E}" srcOrd="0" destOrd="0" presId="urn:microsoft.com/office/officeart/2008/layout/CaptionedPictures"/>
    <dgm:cxn modelId="{0BFBD5DD-9FA7-8E4B-B3CE-048CD4819172}" type="presParOf" srcId="{1E5651D9-1C14-C44E-9750-A6E1F08C5D8C}" destId="{2AC6CEE6-CB85-D04F-B0FE-2B98D6075240}" srcOrd="1" destOrd="0" presId="urn:microsoft.com/office/officeart/2008/layout/CaptionedPictures"/>
    <dgm:cxn modelId="{BF003590-DE78-3E4C-870D-8CCADCBB7FD1}" type="presParOf" srcId="{63786BDE-E60A-A249-8C3F-13B5366C66A5}" destId="{F3BD64EB-DE19-9143-B87E-E5F43DE9549F}" srcOrd="1" destOrd="0" presId="urn:microsoft.com/office/officeart/2008/layout/CaptionedPictures"/>
    <dgm:cxn modelId="{F43528FA-A8CE-974A-92C7-773A7FE15870}" type="presParOf" srcId="{63786BDE-E60A-A249-8C3F-13B5366C66A5}" destId="{FFEF2429-FAE0-1842-A1DF-339DEF1B03FD}" srcOrd="2" destOrd="0" presId="urn:microsoft.com/office/officeart/2008/layout/CaptionedPictures"/>
    <dgm:cxn modelId="{02E6BBF4-4DD1-2246-A8E1-A14BD36920DD}" type="presParOf" srcId="{FFEF2429-FAE0-1842-A1DF-339DEF1B03FD}" destId="{7FDAA1AB-9E0A-DB40-8C5C-F4D5B2A0CA2A}" srcOrd="0" destOrd="0" presId="urn:microsoft.com/office/officeart/2008/layout/CaptionedPictures"/>
    <dgm:cxn modelId="{1C6CB4A6-60E1-D346-A50F-B848DAE543B4}" type="presParOf" srcId="{FFEF2429-FAE0-1842-A1DF-339DEF1B03FD}" destId="{EAE9383D-EDB4-A04A-A238-1474C9CC3D95}" srcOrd="1" destOrd="0" presId="urn:microsoft.com/office/officeart/2008/layout/CaptionedPictures"/>
    <dgm:cxn modelId="{BCC5BBB4-6890-5647-A112-D8FD0C3C3AD5}" type="presParOf" srcId="{FFEF2429-FAE0-1842-A1DF-339DEF1B03FD}" destId="{3DE04793-D5DE-154F-A1B3-5F7EC60036F7}" srcOrd="2" destOrd="0" presId="urn:microsoft.com/office/officeart/2008/layout/CaptionedPictures"/>
    <dgm:cxn modelId="{E62CD20F-016D-7648-B756-A2AA569134A4}" type="presParOf" srcId="{3DE04793-D5DE-154F-A1B3-5F7EC60036F7}" destId="{F8DAB475-8A4B-4649-9358-24C9303526FE}" srcOrd="0" destOrd="0" presId="urn:microsoft.com/office/officeart/2008/layout/CaptionedPictures"/>
    <dgm:cxn modelId="{70FFA434-E2F8-154A-8527-0CAEBD14243B}" type="presParOf" srcId="{3DE04793-D5DE-154F-A1B3-5F7EC60036F7}" destId="{0F1AC7E9-6ADD-4F4B-A296-16AA94529CA6}" srcOrd="1" destOrd="0" presId="urn:microsoft.com/office/officeart/2008/layout/CaptionedPictures"/>
    <dgm:cxn modelId="{455D4CCF-E44F-3446-B2FD-28A4947236CB}" type="presParOf" srcId="{63786BDE-E60A-A249-8C3F-13B5366C66A5}" destId="{0CE86D56-7E42-904F-983E-E2EE09095F5D}" srcOrd="3" destOrd="0" presId="urn:microsoft.com/office/officeart/2008/layout/CaptionedPictures"/>
    <dgm:cxn modelId="{305815EB-A403-1646-B266-6E74CE0B9DBB}" type="presParOf" srcId="{63786BDE-E60A-A249-8C3F-13B5366C66A5}" destId="{B036957B-E529-6E48-8CBB-12A0ECFB80E8}" srcOrd="4" destOrd="0" presId="urn:microsoft.com/office/officeart/2008/layout/CaptionedPictures"/>
    <dgm:cxn modelId="{C14FCE30-0DC4-C448-B277-E43614AA104C}" type="presParOf" srcId="{B036957B-E529-6E48-8CBB-12A0ECFB80E8}" destId="{63DC0533-53A8-5A49-B730-DE35A18B298F}" srcOrd="0" destOrd="0" presId="urn:microsoft.com/office/officeart/2008/layout/CaptionedPictures"/>
    <dgm:cxn modelId="{15C5A882-CE43-E649-B2E3-665A8A0A7B0E}" type="presParOf" srcId="{B036957B-E529-6E48-8CBB-12A0ECFB80E8}" destId="{31C89C77-6CC0-7F4D-AD3B-DD275FFE91BC}" srcOrd="1" destOrd="0" presId="urn:microsoft.com/office/officeart/2008/layout/CaptionedPictures"/>
    <dgm:cxn modelId="{F41F9D30-0F4C-514A-9744-77A90211BD03}" type="presParOf" srcId="{B036957B-E529-6E48-8CBB-12A0ECFB80E8}" destId="{62B2EC0C-6796-664B-8D5E-429CA0B8175E}" srcOrd="2" destOrd="0" presId="urn:microsoft.com/office/officeart/2008/layout/CaptionedPictures"/>
    <dgm:cxn modelId="{DBAF9B08-2EFC-2546-9D3A-01CCFDFF59C9}" type="presParOf" srcId="{62B2EC0C-6796-664B-8D5E-429CA0B8175E}" destId="{E24A3728-1D4B-8C42-93BC-B0E9CCC57249}" srcOrd="0" destOrd="0" presId="urn:microsoft.com/office/officeart/2008/layout/CaptionedPictures"/>
    <dgm:cxn modelId="{93501B50-0031-5E4A-A1B2-081252EAE038}" type="presParOf" srcId="{62B2EC0C-6796-664B-8D5E-429CA0B8175E}" destId="{2DE0C8B6-5C13-E347-B4FF-FB5219389FEF}"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7A7D56-0B63-CC4F-8B80-245D6000C57F}" type="doc">
      <dgm:prSet loTypeId="urn:microsoft.com/office/officeart/2008/layout/CaptionedPictures" loCatId="" qsTypeId="urn:microsoft.com/office/officeart/2005/8/quickstyle/simple1" qsCatId="simple" csTypeId="urn:microsoft.com/office/officeart/2005/8/colors/accent2_2" csCatId="accent2" phldr="1"/>
      <dgm:spPr/>
      <dgm:t>
        <a:bodyPr/>
        <a:lstStyle/>
        <a:p>
          <a:endParaRPr lang="en-US"/>
        </a:p>
      </dgm:t>
    </dgm:pt>
    <dgm:pt modelId="{CD77D6AA-2602-4C42-BCC7-60B1016781E7}">
      <dgm:prSet phldrT="[Text]" custT="1"/>
      <dgm:spPr/>
      <dgm:t>
        <a:bodyPr/>
        <a:lstStyle/>
        <a:p>
          <a:r>
            <a:rPr lang="en-US" sz="1800" b="1" dirty="0">
              <a:solidFill>
                <a:schemeClr val="tx1">
                  <a:lumMod val="75000"/>
                  <a:lumOff val="25000"/>
                </a:schemeClr>
              </a:solidFill>
            </a:rPr>
            <a:t>Additional Data Protections</a:t>
          </a:r>
        </a:p>
      </dgm:t>
    </dgm:pt>
    <dgm:pt modelId="{1D7B4FDD-386B-F244-A161-0F8BDEEDA4D0}" type="parTrans" cxnId="{6922E4C4-955A-3644-900B-CE71697BFD82}">
      <dgm:prSet/>
      <dgm:spPr/>
      <dgm:t>
        <a:bodyPr/>
        <a:lstStyle/>
        <a:p>
          <a:endParaRPr lang="en-US"/>
        </a:p>
      </dgm:t>
    </dgm:pt>
    <dgm:pt modelId="{78048CB7-9F4D-2B4F-BD10-B92F4CDF7B40}" type="sibTrans" cxnId="{6922E4C4-955A-3644-900B-CE71697BFD82}">
      <dgm:prSet/>
      <dgm:spPr/>
      <dgm:t>
        <a:bodyPr/>
        <a:lstStyle/>
        <a:p>
          <a:endParaRPr lang="en-US"/>
        </a:p>
      </dgm:t>
    </dgm:pt>
    <dgm:pt modelId="{3471D099-B11B-2048-B114-EE5029E7E786}">
      <dgm:prSet phldrT="[Text]" custT="1"/>
      <dgm:spPr/>
      <dgm:t>
        <a:bodyPr/>
        <a:lstStyle/>
        <a:p>
          <a:r>
            <a:rPr lang="en-US" sz="1800" b="1" dirty="0">
              <a:solidFill>
                <a:schemeClr val="tx1">
                  <a:lumMod val="75000"/>
                  <a:lumOff val="25000"/>
                </a:schemeClr>
              </a:solidFill>
            </a:rPr>
            <a:t>Ecosystem Development</a:t>
          </a:r>
        </a:p>
      </dgm:t>
    </dgm:pt>
    <dgm:pt modelId="{42C3C27B-AE66-B746-8E05-9C2DB496E78B}" type="parTrans" cxnId="{5423EF84-8DFC-6A4C-B72C-7C1A06FA7818}">
      <dgm:prSet/>
      <dgm:spPr/>
      <dgm:t>
        <a:bodyPr/>
        <a:lstStyle/>
        <a:p>
          <a:endParaRPr lang="en-US"/>
        </a:p>
      </dgm:t>
    </dgm:pt>
    <dgm:pt modelId="{F0FBB5F4-76A1-3244-A0E7-7C188E6F55E8}" type="sibTrans" cxnId="{5423EF84-8DFC-6A4C-B72C-7C1A06FA7818}">
      <dgm:prSet/>
      <dgm:spPr/>
      <dgm:t>
        <a:bodyPr/>
        <a:lstStyle/>
        <a:p>
          <a:endParaRPr lang="en-US"/>
        </a:p>
      </dgm:t>
    </dgm:pt>
    <dgm:pt modelId="{0720A135-231A-E14E-88CB-9CD3F6C5C18C}">
      <dgm:prSet phldrT="[Text]" custT="1"/>
      <dgm:spPr/>
      <dgm:t>
        <a:bodyPr/>
        <a:lstStyle/>
        <a:p>
          <a:r>
            <a:rPr lang="en-US" sz="1800" b="1" dirty="0">
              <a:solidFill>
                <a:schemeClr val="tx1">
                  <a:lumMod val="75000"/>
                  <a:lumOff val="25000"/>
                </a:schemeClr>
              </a:solidFill>
            </a:rPr>
            <a:t>Trends &amp; Insights</a:t>
          </a:r>
        </a:p>
      </dgm:t>
    </dgm:pt>
    <dgm:pt modelId="{A8856D44-0871-D341-85FE-C569BC5E9C9D}" type="parTrans" cxnId="{4C1EAD9C-3450-594E-98DC-F4663AFB93F1}">
      <dgm:prSet/>
      <dgm:spPr/>
      <dgm:t>
        <a:bodyPr/>
        <a:lstStyle/>
        <a:p>
          <a:endParaRPr lang="en-US"/>
        </a:p>
      </dgm:t>
    </dgm:pt>
    <dgm:pt modelId="{E04B18D7-9C9E-F74B-87EA-A682308EBCC6}" type="sibTrans" cxnId="{4C1EAD9C-3450-594E-98DC-F4663AFB93F1}">
      <dgm:prSet/>
      <dgm:spPr/>
      <dgm:t>
        <a:bodyPr/>
        <a:lstStyle/>
        <a:p>
          <a:endParaRPr lang="en-US"/>
        </a:p>
      </dgm:t>
    </dgm:pt>
    <dgm:pt modelId="{63786BDE-E60A-A249-8C3F-13B5366C66A5}" type="pres">
      <dgm:prSet presAssocID="{9D7A7D56-0B63-CC4F-8B80-245D6000C57F}" presName="Name0" presStyleCnt="0">
        <dgm:presLayoutVars>
          <dgm:chMax/>
          <dgm:chPref/>
          <dgm:dir/>
        </dgm:presLayoutVars>
      </dgm:prSet>
      <dgm:spPr/>
    </dgm:pt>
    <dgm:pt modelId="{9E4A4275-A693-C44C-A6BD-A5A8FAE9F6A0}" type="pres">
      <dgm:prSet presAssocID="{CD77D6AA-2602-4C42-BCC7-60B1016781E7}" presName="composite" presStyleCnt="0">
        <dgm:presLayoutVars>
          <dgm:chMax val="1"/>
          <dgm:chPref val="1"/>
        </dgm:presLayoutVars>
      </dgm:prSet>
      <dgm:spPr/>
    </dgm:pt>
    <dgm:pt modelId="{CB37C1D0-B4AE-BA4C-AE54-687EFC0F2BB6}" type="pres">
      <dgm:prSet presAssocID="{CD77D6AA-2602-4C42-BCC7-60B1016781E7}" presName="Accent" presStyleLbl="trAlignAcc1" presStyleIdx="0" presStyleCnt="3">
        <dgm:presLayoutVars>
          <dgm:chMax val="0"/>
          <dgm:chPref val="0"/>
        </dgm:presLayoutVars>
      </dgm:prSet>
      <dgm:spPr/>
    </dgm:pt>
    <dgm:pt modelId="{BFBCE5D7-C2B4-F547-B025-B0F337CCA8A5}" type="pres">
      <dgm:prSet presAssocID="{CD77D6AA-2602-4C42-BCC7-60B1016781E7}" presName="Image" presStyleLbl="alignImgPlace1" presStyleIdx="0" presStyleCnt="3">
        <dgm:presLayoutVars>
          <dgm:chMax val="0"/>
          <dgm:chPref val="0"/>
        </dgm:presLayoutVars>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7516" r="7516"/>
          </a:stretch>
        </a:blipFill>
      </dgm:spPr>
    </dgm:pt>
    <dgm:pt modelId="{1E5651D9-1C14-C44E-9750-A6E1F08C5D8C}" type="pres">
      <dgm:prSet presAssocID="{CD77D6AA-2602-4C42-BCC7-60B1016781E7}" presName="ChildComposite" presStyleCnt="0"/>
      <dgm:spPr/>
    </dgm:pt>
    <dgm:pt modelId="{88CBA07D-4FF2-9140-81E7-AF5E6D34262E}" type="pres">
      <dgm:prSet presAssocID="{CD77D6AA-2602-4C42-BCC7-60B1016781E7}" presName="Child" presStyleLbl="node1" presStyleIdx="0" presStyleCnt="0">
        <dgm:presLayoutVars>
          <dgm:chMax val="0"/>
          <dgm:chPref val="0"/>
          <dgm:bulletEnabled val="1"/>
        </dgm:presLayoutVars>
      </dgm:prSet>
      <dgm:spPr/>
    </dgm:pt>
    <dgm:pt modelId="{2AC6CEE6-CB85-D04F-B0FE-2B98D6075240}" type="pres">
      <dgm:prSet presAssocID="{CD77D6AA-2602-4C42-BCC7-60B1016781E7}" presName="Parent" presStyleLbl="revTx" presStyleIdx="0" presStyleCnt="3">
        <dgm:presLayoutVars>
          <dgm:chMax val="1"/>
          <dgm:chPref val="0"/>
          <dgm:bulletEnabled val="1"/>
        </dgm:presLayoutVars>
      </dgm:prSet>
      <dgm:spPr/>
    </dgm:pt>
    <dgm:pt modelId="{F3BD64EB-DE19-9143-B87E-E5F43DE9549F}" type="pres">
      <dgm:prSet presAssocID="{78048CB7-9F4D-2B4F-BD10-B92F4CDF7B40}" presName="sibTrans" presStyleCnt="0"/>
      <dgm:spPr/>
    </dgm:pt>
    <dgm:pt modelId="{FFEF2429-FAE0-1842-A1DF-339DEF1B03FD}" type="pres">
      <dgm:prSet presAssocID="{3471D099-B11B-2048-B114-EE5029E7E786}" presName="composite" presStyleCnt="0">
        <dgm:presLayoutVars>
          <dgm:chMax val="1"/>
          <dgm:chPref val="1"/>
        </dgm:presLayoutVars>
      </dgm:prSet>
      <dgm:spPr/>
    </dgm:pt>
    <dgm:pt modelId="{7FDAA1AB-9E0A-DB40-8C5C-F4D5B2A0CA2A}" type="pres">
      <dgm:prSet presAssocID="{3471D099-B11B-2048-B114-EE5029E7E786}" presName="Accent" presStyleLbl="trAlignAcc1" presStyleIdx="1" presStyleCnt="3">
        <dgm:presLayoutVars>
          <dgm:chMax val="0"/>
          <dgm:chPref val="0"/>
        </dgm:presLayoutVars>
      </dgm:prSet>
      <dgm:spPr/>
    </dgm:pt>
    <dgm:pt modelId="{EAE9383D-EDB4-A04A-A238-1474C9CC3D95}" type="pres">
      <dgm:prSet presAssocID="{3471D099-B11B-2048-B114-EE5029E7E786}" presName="Image" presStyleLbl="alignImgPlace1" presStyleIdx="1" presStyleCnt="3">
        <dgm:presLayoutVars>
          <dgm:chMax val="0"/>
          <dgm:chPref val="0"/>
        </dgm:presLayoutVars>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516" r="7516"/>
          </a:stretch>
        </a:blipFill>
      </dgm:spPr>
    </dgm:pt>
    <dgm:pt modelId="{3DE04793-D5DE-154F-A1B3-5F7EC60036F7}" type="pres">
      <dgm:prSet presAssocID="{3471D099-B11B-2048-B114-EE5029E7E786}" presName="ChildComposite" presStyleCnt="0"/>
      <dgm:spPr/>
    </dgm:pt>
    <dgm:pt modelId="{F8DAB475-8A4B-4649-9358-24C9303526FE}" type="pres">
      <dgm:prSet presAssocID="{3471D099-B11B-2048-B114-EE5029E7E786}" presName="Child" presStyleLbl="node1" presStyleIdx="0" presStyleCnt="0">
        <dgm:presLayoutVars>
          <dgm:chMax val="0"/>
          <dgm:chPref val="0"/>
          <dgm:bulletEnabled val="1"/>
        </dgm:presLayoutVars>
      </dgm:prSet>
      <dgm:spPr/>
    </dgm:pt>
    <dgm:pt modelId="{0F1AC7E9-6ADD-4F4B-A296-16AA94529CA6}" type="pres">
      <dgm:prSet presAssocID="{3471D099-B11B-2048-B114-EE5029E7E786}" presName="Parent" presStyleLbl="revTx" presStyleIdx="1" presStyleCnt="3">
        <dgm:presLayoutVars>
          <dgm:chMax val="1"/>
          <dgm:chPref val="0"/>
          <dgm:bulletEnabled val="1"/>
        </dgm:presLayoutVars>
      </dgm:prSet>
      <dgm:spPr/>
    </dgm:pt>
    <dgm:pt modelId="{0CE86D56-7E42-904F-983E-E2EE09095F5D}" type="pres">
      <dgm:prSet presAssocID="{F0FBB5F4-76A1-3244-A0E7-7C188E6F55E8}" presName="sibTrans" presStyleCnt="0"/>
      <dgm:spPr/>
    </dgm:pt>
    <dgm:pt modelId="{B036957B-E529-6E48-8CBB-12A0ECFB80E8}" type="pres">
      <dgm:prSet presAssocID="{0720A135-231A-E14E-88CB-9CD3F6C5C18C}" presName="composite" presStyleCnt="0">
        <dgm:presLayoutVars>
          <dgm:chMax val="1"/>
          <dgm:chPref val="1"/>
        </dgm:presLayoutVars>
      </dgm:prSet>
      <dgm:spPr/>
    </dgm:pt>
    <dgm:pt modelId="{63DC0533-53A8-5A49-B730-DE35A18B298F}" type="pres">
      <dgm:prSet presAssocID="{0720A135-231A-E14E-88CB-9CD3F6C5C18C}" presName="Accent" presStyleLbl="trAlignAcc1" presStyleIdx="2" presStyleCnt="3">
        <dgm:presLayoutVars>
          <dgm:chMax val="0"/>
          <dgm:chPref val="0"/>
        </dgm:presLayoutVars>
      </dgm:prSet>
      <dgm:spPr/>
    </dgm:pt>
    <dgm:pt modelId="{31C89C77-6CC0-7F4D-AD3B-DD275FFE91BC}" type="pres">
      <dgm:prSet presAssocID="{0720A135-231A-E14E-88CB-9CD3F6C5C18C}" presName="Image" presStyleLbl="alignImgPlace1" presStyleIdx="2" presStyleCnt="3">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dgm:spPr>
    </dgm:pt>
    <dgm:pt modelId="{62B2EC0C-6796-664B-8D5E-429CA0B8175E}" type="pres">
      <dgm:prSet presAssocID="{0720A135-231A-E14E-88CB-9CD3F6C5C18C}" presName="ChildComposite" presStyleCnt="0"/>
      <dgm:spPr/>
    </dgm:pt>
    <dgm:pt modelId="{E24A3728-1D4B-8C42-93BC-B0E9CCC57249}" type="pres">
      <dgm:prSet presAssocID="{0720A135-231A-E14E-88CB-9CD3F6C5C18C}" presName="Child" presStyleLbl="node1" presStyleIdx="0" presStyleCnt="0">
        <dgm:presLayoutVars>
          <dgm:chMax val="0"/>
          <dgm:chPref val="0"/>
          <dgm:bulletEnabled val="1"/>
        </dgm:presLayoutVars>
      </dgm:prSet>
      <dgm:spPr/>
    </dgm:pt>
    <dgm:pt modelId="{2DE0C8B6-5C13-E347-B4FF-FB5219389FEF}" type="pres">
      <dgm:prSet presAssocID="{0720A135-231A-E14E-88CB-9CD3F6C5C18C}" presName="Parent" presStyleLbl="revTx" presStyleIdx="2" presStyleCnt="3">
        <dgm:presLayoutVars>
          <dgm:chMax val="1"/>
          <dgm:chPref val="0"/>
          <dgm:bulletEnabled val="1"/>
        </dgm:presLayoutVars>
      </dgm:prSet>
      <dgm:spPr/>
    </dgm:pt>
  </dgm:ptLst>
  <dgm:cxnLst>
    <dgm:cxn modelId="{F0B64C46-941A-FA45-8FBB-437D190B6F18}" type="presOf" srcId="{0720A135-231A-E14E-88CB-9CD3F6C5C18C}" destId="{2DE0C8B6-5C13-E347-B4FF-FB5219389FEF}" srcOrd="0" destOrd="0" presId="urn:microsoft.com/office/officeart/2008/layout/CaptionedPictures"/>
    <dgm:cxn modelId="{6F5E2957-2BCC-B444-B2C4-87B75033ECF5}" type="presOf" srcId="{9D7A7D56-0B63-CC4F-8B80-245D6000C57F}" destId="{63786BDE-E60A-A249-8C3F-13B5366C66A5}" srcOrd="0" destOrd="0" presId="urn:microsoft.com/office/officeart/2008/layout/CaptionedPictures"/>
    <dgm:cxn modelId="{5423EF84-8DFC-6A4C-B72C-7C1A06FA7818}" srcId="{9D7A7D56-0B63-CC4F-8B80-245D6000C57F}" destId="{3471D099-B11B-2048-B114-EE5029E7E786}" srcOrd="1" destOrd="0" parTransId="{42C3C27B-AE66-B746-8E05-9C2DB496E78B}" sibTransId="{F0FBB5F4-76A1-3244-A0E7-7C188E6F55E8}"/>
    <dgm:cxn modelId="{4C1EAD9C-3450-594E-98DC-F4663AFB93F1}" srcId="{9D7A7D56-0B63-CC4F-8B80-245D6000C57F}" destId="{0720A135-231A-E14E-88CB-9CD3F6C5C18C}" srcOrd="2" destOrd="0" parTransId="{A8856D44-0871-D341-85FE-C569BC5E9C9D}" sibTransId="{E04B18D7-9C9E-F74B-87EA-A682308EBCC6}"/>
    <dgm:cxn modelId="{3720FAA7-2F33-624E-B0E8-878B0BD8CCD7}" type="presOf" srcId="{CD77D6AA-2602-4C42-BCC7-60B1016781E7}" destId="{2AC6CEE6-CB85-D04F-B0FE-2B98D6075240}" srcOrd="0" destOrd="0" presId="urn:microsoft.com/office/officeart/2008/layout/CaptionedPictures"/>
    <dgm:cxn modelId="{6922E4C4-955A-3644-900B-CE71697BFD82}" srcId="{9D7A7D56-0B63-CC4F-8B80-245D6000C57F}" destId="{CD77D6AA-2602-4C42-BCC7-60B1016781E7}" srcOrd="0" destOrd="0" parTransId="{1D7B4FDD-386B-F244-A161-0F8BDEEDA4D0}" sibTransId="{78048CB7-9F4D-2B4F-BD10-B92F4CDF7B40}"/>
    <dgm:cxn modelId="{19F979FF-8373-3C42-AE04-ECA2F6BD7A68}" type="presOf" srcId="{3471D099-B11B-2048-B114-EE5029E7E786}" destId="{0F1AC7E9-6ADD-4F4B-A296-16AA94529CA6}" srcOrd="0" destOrd="0" presId="urn:microsoft.com/office/officeart/2008/layout/CaptionedPictures"/>
    <dgm:cxn modelId="{1F93F1CE-1822-1B4D-BC33-72E40E159E74}" type="presParOf" srcId="{63786BDE-E60A-A249-8C3F-13B5366C66A5}" destId="{9E4A4275-A693-C44C-A6BD-A5A8FAE9F6A0}" srcOrd="0" destOrd="0" presId="urn:microsoft.com/office/officeart/2008/layout/CaptionedPictures"/>
    <dgm:cxn modelId="{5015993E-3F11-264C-A6BB-B606BF6D8227}" type="presParOf" srcId="{9E4A4275-A693-C44C-A6BD-A5A8FAE9F6A0}" destId="{CB37C1D0-B4AE-BA4C-AE54-687EFC0F2BB6}" srcOrd="0" destOrd="0" presId="urn:microsoft.com/office/officeart/2008/layout/CaptionedPictures"/>
    <dgm:cxn modelId="{54B454A2-B8B2-3647-AC85-D106A4BC4328}" type="presParOf" srcId="{9E4A4275-A693-C44C-A6BD-A5A8FAE9F6A0}" destId="{BFBCE5D7-C2B4-F547-B025-B0F337CCA8A5}" srcOrd="1" destOrd="0" presId="urn:microsoft.com/office/officeart/2008/layout/CaptionedPictures"/>
    <dgm:cxn modelId="{2E311F10-7CED-4947-835C-7F6D8821821A}" type="presParOf" srcId="{9E4A4275-A693-C44C-A6BD-A5A8FAE9F6A0}" destId="{1E5651D9-1C14-C44E-9750-A6E1F08C5D8C}" srcOrd="2" destOrd="0" presId="urn:microsoft.com/office/officeart/2008/layout/CaptionedPictures"/>
    <dgm:cxn modelId="{F134A334-A4EA-ED43-8F38-DC302F0479C8}" type="presParOf" srcId="{1E5651D9-1C14-C44E-9750-A6E1F08C5D8C}" destId="{88CBA07D-4FF2-9140-81E7-AF5E6D34262E}" srcOrd="0" destOrd="0" presId="urn:microsoft.com/office/officeart/2008/layout/CaptionedPictures"/>
    <dgm:cxn modelId="{0BFBD5DD-9FA7-8E4B-B3CE-048CD4819172}" type="presParOf" srcId="{1E5651D9-1C14-C44E-9750-A6E1F08C5D8C}" destId="{2AC6CEE6-CB85-D04F-B0FE-2B98D6075240}" srcOrd="1" destOrd="0" presId="urn:microsoft.com/office/officeart/2008/layout/CaptionedPictures"/>
    <dgm:cxn modelId="{BF003590-DE78-3E4C-870D-8CCADCBB7FD1}" type="presParOf" srcId="{63786BDE-E60A-A249-8C3F-13B5366C66A5}" destId="{F3BD64EB-DE19-9143-B87E-E5F43DE9549F}" srcOrd="1" destOrd="0" presId="urn:microsoft.com/office/officeart/2008/layout/CaptionedPictures"/>
    <dgm:cxn modelId="{F43528FA-A8CE-974A-92C7-773A7FE15870}" type="presParOf" srcId="{63786BDE-E60A-A249-8C3F-13B5366C66A5}" destId="{FFEF2429-FAE0-1842-A1DF-339DEF1B03FD}" srcOrd="2" destOrd="0" presId="urn:microsoft.com/office/officeart/2008/layout/CaptionedPictures"/>
    <dgm:cxn modelId="{02E6BBF4-4DD1-2246-A8E1-A14BD36920DD}" type="presParOf" srcId="{FFEF2429-FAE0-1842-A1DF-339DEF1B03FD}" destId="{7FDAA1AB-9E0A-DB40-8C5C-F4D5B2A0CA2A}" srcOrd="0" destOrd="0" presId="urn:microsoft.com/office/officeart/2008/layout/CaptionedPictures"/>
    <dgm:cxn modelId="{1C6CB4A6-60E1-D346-A50F-B848DAE543B4}" type="presParOf" srcId="{FFEF2429-FAE0-1842-A1DF-339DEF1B03FD}" destId="{EAE9383D-EDB4-A04A-A238-1474C9CC3D95}" srcOrd="1" destOrd="0" presId="urn:microsoft.com/office/officeart/2008/layout/CaptionedPictures"/>
    <dgm:cxn modelId="{BCC5BBB4-6890-5647-A112-D8FD0C3C3AD5}" type="presParOf" srcId="{FFEF2429-FAE0-1842-A1DF-339DEF1B03FD}" destId="{3DE04793-D5DE-154F-A1B3-5F7EC60036F7}" srcOrd="2" destOrd="0" presId="urn:microsoft.com/office/officeart/2008/layout/CaptionedPictures"/>
    <dgm:cxn modelId="{E62CD20F-016D-7648-B756-A2AA569134A4}" type="presParOf" srcId="{3DE04793-D5DE-154F-A1B3-5F7EC60036F7}" destId="{F8DAB475-8A4B-4649-9358-24C9303526FE}" srcOrd="0" destOrd="0" presId="urn:microsoft.com/office/officeart/2008/layout/CaptionedPictures"/>
    <dgm:cxn modelId="{70FFA434-E2F8-154A-8527-0CAEBD14243B}" type="presParOf" srcId="{3DE04793-D5DE-154F-A1B3-5F7EC60036F7}" destId="{0F1AC7E9-6ADD-4F4B-A296-16AA94529CA6}" srcOrd="1" destOrd="0" presId="urn:microsoft.com/office/officeart/2008/layout/CaptionedPictures"/>
    <dgm:cxn modelId="{455D4CCF-E44F-3446-B2FD-28A4947236CB}" type="presParOf" srcId="{63786BDE-E60A-A249-8C3F-13B5366C66A5}" destId="{0CE86D56-7E42-904F-983E-E2EE09095F5D}" srcOrd="3" destOrd="0" presId="urn:microsoft.com/office/officeart/2008/layout/CaptionedPictures"/>
    <dgm:cxn modelId="{305815EB-A403-1646-B266-6E74CE0B9DBB}" type="presParOf" srcId="{63786BDE-E60A-A249-8C3F-13B5366C66A5}" destId="{B036957B-E529-6E48-8CBB-12A0ECFB80E8}" srcOrd="4" destOrd="0" presId="urn:microsoft.com/office/officeart/2008/layout/CaptionedPictures"/>
    <dgm:cxn modelId="{C14FCE30-0DC4-C448-B277-E43614AA104C}" type="presParOf" srcId="{B036957B-E529-6E48-8CBB-12A0ECFB80E8}" destId="{63DC0533-53A8-5A49-B730-DE35A18B298F}" srcOrd="0" destOrd="0" presId="urn:microsoft.com/office/officeart/2008/layout/CaptionedPictures"/>
    <dgm:cxn modelId="{15C5A882-CE43-E649-B2E3-665A8A0A7B0E}" type="presParOf" srcId="{B036957B-E529-6E48-8CBB-12A0ECFB80E8}" destId="{31C89C77-6CC0-7F4D-AD3B-DD275FFE91BC}" srcOrd="1" destOrd="0" presId="urn:microsoft.com/office/officeart/2008/layout/CaptionedPictures"/>
    <dgm:cxn modelId="{F41F9D30-0F4C-514A-9744-77A90211BD03}" type="presParOf" srcId="{B036957B-E529-6E48-8CBB-12A0ECFB80E8}" destId="{62B2EC0C-6796-664B-8D5E-429CA0B8175E}" srcOrd="2" destOrd="0" presId="urn:microsoft.com/office/officeart/2008/layout/CaptionedPictures"/>
    <dgm:cxn modelId="{DBAF9B08-2EFC-2546-9D3A-01CCFDFF59C9}" type="presParOf" srcId="{62B2EC0C-6796-664B-8D5E-429CA0B8175E}" destId="{E24A3728-1D4B-8C42-93BC-B0E9CCC57249}" srcOrd="0" destOrd="0" presId="urn:microsoft.com/office/officeart/2008/layout/CaptionedPictures"/>
    <dgm:cxn modelId="{93501B50-0031-5E4A-A1B2-081252EAE038}" type="presParOf" srcId="{62B2EC0C-6796-664B-8D5E-429CA0B8175E}" destId="{2DE0C8B6-5C13-E347-B4FF-FB5219389FEF}"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5E7B3-4F27-466F-BFDF-491A90ED3EAC}">
      <dsp:nvSpPr>
        <dsp:cNvPr id="0" name=""/>
        <dsp:cNvSpPr/>
      </dsp:nvSpPr>
      <dsp:spPr>
        <a:xfrm>
          <a:off x="4681" y="0"/>
          <a:ext cx="1642758" cy="5108575"/>
        </a:xfrm>
        <a:prstGeom prst="roundRect">
          <a:avLst>
            <a:gd name="adj" fmla="val 1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br>
            <a:rPr lang="en-US" sz="1600" b="1" i="1" kern="1200" dirty="0">
              <a:solidFill>
                <a:schemeClr val="bg1"/>
              </a:solidFill>
              <a:effectLst/>
            </a:rPr>
          </a:br>
          <a:r>
            <a:rPr lang="en-US" sz="1600" b="1" i="1" kern="1200" dirty="0">
              <a:solidFill>
                <a:schemeClr val="bg1"/>
              </a:solidFill>
              <a:effectLst/>
            </a:rPr>
            <a:t>Data Infrastructure</a:t>
          </a:r>
          <a:endParaRPr lang="en-US" sz="900" b="1" i="1" kern="1200" dirty="0">
            <a:solidFill>
              <a:schemeClr val="bg1"/>
            </a:solidFill>
            <a:effectLst/>
          </a:endParaRPr>
        </a:p>
      </dsp:txBody>
      <dsp:txXfrm>
        <a:off x="4681" y="0"/>
        <a:ext cx="1642758" cy="1532572"/>
      </dsp:txXfrm>
    </dsp:sp>
    <dsp:sp modelId="{3A97414F-B44C-4385-9564-024C33A71D23}">
      <dsp:nvSpPr>
        <dsp:cNvPr id="0" name=""/>
        <dsp:cNvSpPr/>
      </dsp:nvSpPr>
      <dsp:spPr>
        <a:xfrm>
          <a:off x="168957" y="1534069"/>
          <a:ext cx="1314206" cy="1540305"/>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Optimize data storage and security</a:t>
          </a:r>
        </a:p>
      </dsp:txBody>
      <dsp:txXfrm>
        <a:off x="207449" y="1572561"/>
        <a:ext cx="1237222" cy="1463321"/>
      </dsp:txXfrm>
    </dsp:sp>
    <dsp:sp modelId="{498A54B4-C818-4569-A592-2577A5569D86}">
      <dsp:nvSpPr>
        <dsp:cNvPr id="0" name=""/>
        <dsp:cNvSpPr/>
      </dsp:nvSpPr>
      <dsp:spPr>
        <a:xfrm>
          <a:off x="168957" y="3311344"/>
          <a:ext cx="1314206" cy="1540305"/>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Connect NIH data systems</a:t>
          </a:r>
        </a:p>
      </dsp:txBody>
      <dsp:txXfrm>
        <a:off x="207449" y="3349836"/>
        <a:ext cx="1237222" cy="1463321"/>
      </dsp:txXfrm>
    </dsp:sp>
    <dsp:sp modelId="{545CCCF8-7045-4693-8B52-9DC8A01D6176}">
      <dsp:nvSpPr>
        <dsp:cNvPr id="0" name=""/>
        <dsp:cNvSpPr/>
      </dsp:nvSpPr>
      <dsp:spPr>
        <a:xfrm>
          <a:off x="1770646" y="0"/>
          <a:ext cx="1642758" cy="5108575"/>
        </a:xfrm>
        <a:prstGeom prst="roundRect">
          <a:avLst>
            <a:gd name="adj" fmla="val 10000"/>
          </a:avLst>
        </a:prstGeom>
        <a:solidFill>
          <a:schemeClr val="accent2">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1" kern="1200" dirty="0">
              <a:solidFill>
                <a:schemeClr val="bg1"/>
              </a:solidFill>
            </a:rPr>
            <a:t>Modernized Data Ecosystem</a:t>
          </a:r>
          <a:endParaRPr lang="en-US" sz="1200" i="1" kern="1200" dirty="0">
            <a:solidFill>
              <a:schemeClr val="bg1"/>
            </a:solidFill>
          </a:endParaRPr>
        </a:p>
      </dsp:txBody>
      <dsp:txXfrm>
        <a:off x="1770646" y="0"/>
        <a:ext cx="1642758" cy="1532572"/>
      </dsp:txXfrm>
    </dsp:sp>
    <dsp:sp modelId="{FC470915-6127-4FE1-BB32-2B50851AF1CF}">
      <dsp:nvSpPr>
        <dsp:cNvPr id="0" name=""/>
        <dsp:cNvSpPr/>
      </dsp:nvSpPr>
      <dsp:spPr>
        <a:xfrm>
          <a:off x="1884536" y="1532677"/>
          <a:ext cx="1414980" cy="1058023"/>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Modernize data repository ecosystems</a:t>
          </a:r>
        </a:p>
      </dsp:txBody>
      <dsp:txXfrm>
        <a:off x="1915524" y="1563665"/>
        <a:ext cx="1353004" cy="996047"/>
      </dsp:txXfrm>
    </dsp:sp>
    <dsp:sp modelId="{67AF3A5B-B03E-48E6-ADEC-8F8B22D3A38C}">
      <dsp:nvSpPr>
        <dsp:cNvPr id="0" name=""/>
        <dsp:cNvSpPr/>
      </dsp:nvSpPr>
      <dsp:spPr>
        <a:xfrm>
          <a:off x="1884536" y="2722156"/>
          <a:ext cx="1414980" cy="877551"/>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Support storage and sharing of individual datasets</a:t>
          </a:r>
        </a:p>
      </dsp:txBody>
      <dsp:txXfrm>
        <a:off x="1910239" y="2747859"/>
        <a:ext cx="1363574" cy="826145"/>
      </dsp:txXfrm>
    </dsp:sp>
    <dsp:sp modelId="{288693C4-B4F6-4A4A-BC6C-FBD907D7BBD8}">
      <dsp:nvSpPr>
        <dsp:cNvPr id="0" name=""/>
        <dsp:cNvSpPr/>
      </dsp:nvSpPr>
      <dsp:spPr>
        <a:xfrm>
          <a:off x="1886113" y="3731164"/>
          <a:ext cx="1411826" cy="1121877"/>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Better integrate clinical and observational data into biomedical data science</a:t>
          </a:r>
        </a:p>
      </dsp:txBody>
      <dsp:txXfrm>
        <a:off x="1918972" y="3764023"/>
        <a:ext cx="1346108" cy="1056159"/>
      </dsp:txXfrm>
    </dsp:sp>
    <dsp:sp modelId="{54E369A2-93AB-42DF-9EF0-22F1F638FBD5}">
      <dsp:nvSpPr>
        <dsp:cNvPr id="0" name=""/>
        <dsp:cNvSpPr/>
      </dsp:nvSpPr>
      <dsp:spPr>
        <a:xfrm>
          <a:off x="3536612" y="0"/>
          <a:ext cx="1642758" cy="5108575"/>
        </a:xfrm>
        <a:prstGeom prst="roundRect">
          <a:avLst>
            <a:gd name="adj" fmla="val 10000"/>
          </a:avLst>
        </a:prstGeom>
        <a:solidFill>
          <a:schemeClr val="accent4">
            <a:lumMod val="5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1" kern="1200" dirty="0">
              <a:solidFill>
                <a:schemeClr val="bg1"/>
              </a:solidFill>
            </a:rPr>
            <a:t>Data Management, Analytics, and Tools</a:t>
          </a:r>
          <a:endParaRPr lang="en-US" sz="1200" i="1" kern="1200" dirty="0">
            <a:solidFill>
              <a:schemeClr val="bg1"/>
            </a:solidFill>
          </a:endParaRPr>
        </a:p>
      </dsp:txBody>
      <dsp:txXfrm>
        <a:off x="3536612" y="0"/>
        <a:ext cx="1642758" cy="1532572"/>
      </dsp:txXfrm>
    </dsp:sp>
    <dsp:sp modelId="{842FF74E-C3C5-4E52-AEB5-BD0FDD50A9D2}">
      <dsp:nvSpPr>
        <dsp:cNvPr id="0" name=""/>
        <dsp:cNvSpPr/>
      </dsp:nvSpPr>
      <dsp:spPr>
        <a:xfrm>
          <a:off x="3700888" y="1533009"/>
          <a:ext cx="1314206" cy="100363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Support useful, generalizable, and accessible tools </a:t>
          </a:r>
        </a:p>
      </dsp:txBody>
      <dsp:txXfrm>
        <a:off x="3730283" y="1562404"/>
        <a:ext cx="1255416" cy="944840"/>
      </dsp:txXfrm>
    </dsp:sp>
    <dsp:sp modelId="{010C218E-68D9-4B1A-8DE4-77C1D42B4BE4}">
      <dsp:nvSpPr>
        <dsp:cNvPr id="0" name=""/>
        <dsp:cNvSpPr/>
      </dsp:nvSpPr>
      <dsp:spPr>
        <a:xfrm>
          <a:off x="3700888" y="2691044"/>
          <a:ext cx="1314206" cy="100363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Broaden utility of, and access to, specialized tools</a:t>
          </a:r>
        </a:p>
      </dsp:txBody>
      <dsp:txXfrm>
        <a:off x="3730283" y="2720439"/>
        <a:ext cx="1255416" cy="944840"/>
      </dsp:txXfrm>
    </dsp:sp>
    <dsp:sp modelId="{CB16C94A-4333-4061-B571-35C595D3EE72}">
      <dsp:nvSpPr>
        <dsp:cNvPr id="0" name=""/>
        <dsp:cNvSpPr/>
      </dsp:nvSpPr>
      <dsp:spPr>
        <a:xfrm>
          <a:off x="3700888" y="3849079"/>
          <a:ext cx="1314206" cy="100363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Improve discovery and cataloging resources</a:t>
          </a:r>
        </a:p>
      </dsp:txBody>
      <dsp:txXfrm>
        <a:off x="3730283" y="3878474"/>
        <a:ext cx="1255416" cy="944840"/>
      </dsp:txXfrm>
    </dsp:sp>
    <dsp:sp modelId="{8BD4E7CE-53E9-448C-BE1D-67DEAECC7494}">
      <dsp:nvSpPr>
        <dsp:cNvPr id="0" name=""/>
        <dsp:cNvSpPr/>
      </dsp:nvSpPr>
      <dsp:spPr>
        <a:xfrm>
          <a:off x="5302577" y="0"/>
          <a:ext cx="1642758" cy="5108575"/>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1" kern="1200" dirty="0">
              <a:solidFill>
                <a:schemeClr val="bg1"/>
              </a:solidFill>
            </a:rPr>
            <a:t>Workforce Development</a:t>
          </a:r>
          <a:endParaRPr lang="en-US" sz="1200" i="1" kern="1200" dirty="0">
            <a:solidFill>
              <a:schemeClr val="bg1"/>
            </a:solidFill>
          </a:endParaRPr>
        </a:p>
      </dsp:txBody>
      <dsp:txXfrm>
        <a:off x="5302577" y="0"/>
        <a:ext cx="1642758" cy="1532572"/>
      </dsp:txXfrm>
    </dsp:sp>
    <dsp:sp modelId="{9D2A0279-EAAA-42A0-97C4-1781A17C9BB2}">
      <dsp:nvSpPr>
        <dsp:cNvPr id="0" name=""/>
        <dsp:cNvSpPr/>
      </dsp:nvSpPr>
      <dsp:spPr>
        <a:xfrm>
          <a:off x="5466853" y="1533009"/>
          <a:ext cx="1314206" cy="100363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Enhance the NIH data science workforce</a:t>
          </a:r>
        </a:p>
      </dsp:txBody>
      <dsp:txXfrm>
        <a:off x="5496248" y="1562404"/>
        <a:ext cx="1255416" cy="944840"/>
      </dsp:txXfrm>
    </dsp:sp>
    <dsp:sp modelId="{118F2BA2-C949-431F-93B5-51CBF22E10B8}">
      <dsp:nvSpPr>
        <dsp:cNvPr id="0" name=""/>
        <dsp:cNvSpPr/>
      </dsp:nvSpPr>
      <dsp:spPr>
        <a:xfrm>
          <a:off x="5466853" y="2691044"/>
          <a:ext cx="1314206" cy="100363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Expand the national research workforce</a:t>
          </a:r>
        </a:p>
      </dsp:txBody>
      <dsp:txXfrm>
        <a:off x="5496248" y="2720439"/>
        <a:ext cx="1255416" cy="944840"/>
      </dsp:txXfrm>
    </dsp:sp>
    <dsp:sp modelId="{456A7E9F-8D7C-4D05-B479-787FD5C0C76E}">
      <dsp:nvSpPr>
        <dsp:cNvPr id="0" name=""/>
        <dsp:cNvSpPr/>
      </dsp:nvSpPr>
      <dsp:spPr>
        <a:xfrm>
          <a:off x="5466853" y="3849079"/>
          <a:ext cx="1314206" cy="1003630"/>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Engage a broader community</a:t>
          </a:r>
        </a:p>
      </dsp:txBody>
      <dsp:txXfrm>
        <a:off x="5496248" y="3878474"/>
        <a:ext cx="1255416" cy="944840"/>
      </dsp:txXfrm>
    </dsp:sp>
    <dsp:sp modelId="{BAC1ED35-6104-4442-A5B0-2100C89354FD}">
      <dsp:nvSpPr>
        <dsp:cNvPr id="0" name=""/>
        <dsp:cNvSpPr/>
      </dsp:nvSpPr>
      <dsp:spPr>
        <a:xfrm>
          <a:off x="7068543" y="0"/>
          <a:ext cx="1642758" cy="5108575"/>
        </a:xfrm>
        <a:prstGeom prst="roundRect">
          <a:avLst>
            <a:gd name="adj" fmla="val 10000"/>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1" kern="1200" dirty="0">
              <a:solidFill>
                <a:schemeClr val="bg1"/>
              </a:solidFill>
            </a:rPr>
            <a:t>Stewardship and Sustainability</a:t>
          </a:r>
          <a:endParaRPr lang="en-US" sz="1200" b="1" i="1" kern="1200" dirty="0">
            <a:solidFill>
              <a:schemeClr val="bg1"/>
            </a:solidFill>
          </a:endParaRPr>
        </a:p>
      </dsp:txBody>
      <dsp:txXfrm>
        <a:off x="7068543" y="0"/>
        <a:ext cx="1642758" cy="1532572"/>
      </dsp:txXfrm>
    </dsp:sp>
    <dsp:sp modelId="{61369F67-56E3-4AFC-B48D-416136C17DDB}">
      <dsp:nvSpPr>
        <dsp:cNvPr id="0" name=""/>
        <dsp:cNvSpPr/>
      </dsp:nvSpPr>
      <dsp:spPr>
        <a:xfrm>
          <a:off x="7232818" y="1534069"/>
          <a:ext cx="1314206" cy="1540305"/>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Develop policies for a FAIR data ecosystem</a:t>
          </a:r>
        </a:p>
      </dsp:txBody>
      <dsp:txXfrm>
        <a:off x="7271310" y="1572561"/>
        <a:ext cx="1237222" cy="1463321"/>
      </dsp:txXfrm>
    </dsp:sp>
    <dsp:sp modelId="{E1897D05-E56E-4524-A003-2F444DAFE790}">
      <dsp:nvSpPr>
        <dsp:cNvPr id="0" name=""/>
        <dsp:cNvSpPr/>
      </dsp:nvSpPr>
      <dsp:spPr>
        <a:xfrm>
          <a:off x="7232818" y="3311344"/>
          <a:ext cx="1314206" cy="1540305"/>
        </a:xfrm>
        <a:prstGeom prst="roundRect">
          <a:avLst>
            <a:gd name="adj" fmla="val 1000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lumMod val="75000"/>
                  <a:lumOff val="25000"/>
                </a:schemeClr>
              </a:solidFill>
            </a:rPr>
            <a:t>Enhance stewardship</a:t>
          </a:r>
        </a:p>
      </dsp:txBody>
      <dsp:txXfrm>
        <a:off x="7271310" y="3349836"/>
        <a:ext cx="1237222" cy="14633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7C1D0-B4AE-BA4C-AE54-687EFC0F2BB6}">
      <dsp:nvSpPr>
        <dsp:cNvPr id="0" name=""/>
        <dsp:cNvSpPr/>
      </dsp:nvSpPr>
      <dsp:spPr>
        <a:xfrm>
          <a:off x="7710" y="1387840"/>
          <a:ext cx="2611768" cy="3072668"/>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FBCE5D7-C2B4-F547-B025-B0F337CCA8A5}">
      <dsp:nvSpPr>
        <dsp:cNvPr id="0" name=""/>
        <dsp:cNvSpPr/>
      </dsp:nvSpPr>
      <dsp:spPr>
        <a:xfrm>
          <a:off x="138298" y="1510747"/>
          <a:ext cx="2350591" cy="199723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C6CEE6-CB85-D04F-B0FE-2B98D6075240}">
      <dsp:nvSpPr>
        <dsp:cNvPr id="0" name=""/>
        <dsp:cNvSpPr/>
      </dsp:nvSpPr>
      <dsp:spPr>
        <a:xfrm>
          <a:off x="138298" y="3507981"/>
          <a:ext cx="2350591" cy="82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lumMod val="75000"/>
                  <a:lumOff val="25000"/>
                </a:schemeClr>
              </a:solidFill>
            </a:rPr>
            <a:t>Cost Discounts</a:t>
          </a:r>
        </a:p>
      </dsp:txBody>
      <dsp:txXfrm>
        <a:off x="138298" y="3507981"/>
        <a:ext cx="2350591" cy="829620"/>
      </dsp:txXfrm>
    </dsp:sp>
    <dsp:sp modelId="{7FDAA1AB-9E0A-DB40-8C5C-F4D5B2A0CA2A}">
      <dsp:nvSpPr>
        <dsp:cNvPr id="0" name=""/>
        <dsp:cNvSpPr/>
      </dsp:nvSpPr>
      <dsp:spPr>
        <a:xfrm>
          <a:off x="3080378" y="1387840"/>
          <a:ext cx="2611768" cy="3072668"/>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AE9383D-EDB4-A04A-A238-1474C9CC3D95}">
      <dsp:nvSpPr>
        <dsp:cNvPr id="0" name=""/>
        <dsp:cNvSpPr/>
      </dsp:nvSpPr>
      <dsp:spPr>
        <a:xfrm>
          <a:off x="3210966" y="1510747"/>
          <a:ext cx="2350591" cy="199723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AC7E9-6ADD-4F4B-A296-16AA94529CA6}">
      <dsp:nvSpPr>
        <dsp:cNvPr id="0" name=""/>
        <dsp:cNvSpPr/>
      </dsp:nvSpPr>
      <dsp:spPr>
        <a:xfrm>
          <a:off x="3210966" y="3507981"/>
          <a:ext cx="2350591" cy="82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lumMod val="75000"/>
                  <a:lumOff val="25000"/>
                </a:schemeClr>
              </a:solidFill>
            </a:rPr>
            <a:t>Professional Services &amp; Support</a:t>
          </a:r>
        </a:p>
      </dsp:txBody>
      <dsp:txXfrm>
        <a:off x="3210966" y="3507981"/>
        <a:ext cx="2350591" cy="829620"/>
      </dsp:txXfrm>
    </dsp:sp>
    <dsp:sp modelId="{63DC0533-53A8-5A49-B730-DE35A18B298F}">
      <dsp:nvSpPr>
        <dsp:cNvPr id="0" name=""/>
        <dsp:cNvSpPr/>
      </dsp:nvSpPr>
      <dsp:spPr>
        <a:xfrm>
          <a:off x="6153046" y="1387840"/>
          <a:ext cx="2611768" cy="3072668"/>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1C89C77-6CC0-7F4D-AD3B-DD275FFE91BC}">
      <dsp:nvSpPr>
        <dsp:cNvPr id="0" name=""/>
        <dsp:cNvSpPr/>
      </dsp:nvSpPr>
      <dsp:spPr>
        <a:xfrm>
          <a:off x="6283635" y="1510747"/>
          <a:ext cx="2350591" cy="199723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E0C8B6-5C13-E347-B4FF-FB5219389FEF}">
      <dsp:nvSpPr>
        <dsp:cNvPr id="0" name=""/>
        <dsp:cNvSpPr/>
      </dsp:nvSpPr>
      <dsp:spPr>
        <a:xfrm>
          <a:off x="6283635" y="3507981"/>
          <a:ext cx="2350591" cy="82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lumMod val="75000"/>
                  <a:lumOff val="25000"/>
                </a:schemeClr>
              </a:solidFill>
            </a:rPr>
            <a:t>Training</a:t>
          </a:r>
        </a:p>
      </dsp:txBody>
      <dsp:txXfrm>
        <a:off x="6283635" y="3507981"/>
        <a:ext cx="2350591" cy="829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7C1D0-B4AE-BA4C-AE54-687EFC0F2BB6}">
      <dsp:nvSpPr>
        <dsp:cNvPr id="0" name=""/>
        <dsp:cNvSpPr/>
      </dsp:nvSpPr>
      <dsp:spPr>
        <a:xfrm>
          <a:off x="7710" y="1387840"/>
          <a:ext cx="2611768" cy="3072668"/>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FBCE5D7-C2B4-F547-B025-B0F337CCA8A5}">
      <dsp:nvSpPr>
        <dsp:cNvPr id="0" name=""/>
        <dsp:cNvSpPr/>
      </dsp:nvSpPr>
      <dsp:spPr>
        <a:xfrm>
          <a:off x="138298" y="1510747"/>
          <a:ext cx="2350591" cy="1997234"/>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7516" r="751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C6CEE6-CB85-D04F-B0FE-2B98D6075240}">
      <dsp:nvSpPr>
        <dsp:cNvPr id="0" name=""/>
        <dsp:cNvSpPr/>
      </dsp:nvSpPr>
      <dsp:spPr>
        <a:xfrm>
          <a:off x="138298" y="3507981"/>
          <a:ext cx="2350591" cy="82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lumMod val="75000"/>
                  <a:lumOff val="25000"/>
                </a:schemeClr>
              </a:solidFill>
            </a:rPr>
            <a:t>Additional Data Protections</a:t>
          </a:r>
        </a:p>
      </dsp:txBody>
      <dsp:txXfrm>
        <a:off x="138298" y="3507981"/>
        <a:ext cx="2350591" cy="829620"/>
      </dsp:txXfrm>
    </dsp:sp>
    <dsp:sp modelId="{7FDAA1AB-9E0A-DB40-8C5C-F4D5B2A0CA2A}">
      <dsp:nvSpPr>
        <dsp:cNvPr id="0" name=""/>
        <dsp:cNvSpPr/>
      </dsp:nvSpPr>
      <dsp:spPr>
        <a:xfrm>
          <a:off x="3080378" y="1387840"/>
          <a:ext cx="2611768" cy="3072668"/>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AE9383D-EDB4-A04A-A238-1474C9CC3D95}">
      <dsp:nvSpPr>
        <dsp:cNvPr id="0" name=""/>
        <dsp:cNvSpPr/>
      </dsp:nvSpPr>
      <dsp:spPr>
        <a:xfrm>
          <a:off x="3210966" y="1510747"/>
          <a:ext cx="2350591" cy="1997234"/>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7516" r="751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AC7E9-6ADD-4F4B-A296-16AA94529CA6}">
      <dsp:nvSpPr>
        <dsp:cNvPr id="0" name=""/>
        <dsp:cNvSpPr/>
      </dsp:nvSpPr>
      <dsp:spPr>
        <a:xfrm>
          <a:off x="3210966" y="3507981"/>
          <a:ext cx="2350591" cy="82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lumMod val="75000"/>
                  <a:lumOff val="25000"/>
                </a:schemeClr>
              </a:solidFill>
            </a:rPr>
            <a:t>Ecosystem Development</a:t>
          </a:r>
        </a:p>
      </dsp:txBody>
      <dsp:txXfrm>
        <a:off x="3210966" y="3507981"/>
        <a:ext cx="2350591" cy="829620"/>
      </dsp:txXfrm>
    </dsp:sp>
    <dsp:sp modelId="{63DC0533-53A8-5A49-B730-DE35A18B298F}">
      <dsp:nvSpPr>
        <dsp:cNvPr id="0" name=""/>
        <dsp:cNvSpPr/>
      </dsp:nvSpPr>
      <dsp:spPr>
        <a:xfrm>
          <a:off x="6153046" y="1387840"/>
          <a:ext cx="2611768" cy="3072668"/>
        </a:xfrm>
        <a:prstGeom prst="rect">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1C89C77-6CC0-7F4D-AD3B-DD275FFE91BC}">
      <dsp:nvSpPr>
        <dsp:cNvPr id="0" name=""/>
        <dsp:cNvSpPr/>
      </dsp:nvSpPr>
      <dsp:spPr>
        <a:xfrm>
          <a:off x="6283635" y="1510747"/>
          <a:ext cx="2350591" cy="199723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E0C8B6-5C13-E347-B4FF-FB5219389FEF}">
      <dsp:nvSpPr>
        <dsp:cNvPr id="0" name=""/>
        <dsp:cNvSpPr/>
      </dsp:nvSpPr>
      <dsp:spPr>
        <a:xfrm>
          <a:off x="6283635" y="3507981"/>
          <a:ext cx="2350591" cy="829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lumMod val="75000"/>
                  <a:lumOff val="25000"/>
                </a:schemeClr>
              </a:solidFill>
            </a:rPr>
            <a:t>Trends &amp; Insights</a:t>
          </a:r>
        </a:p>
      </dsp:txBody>
      <dsp:txXfrm>
        <a:off x="6283635" y="3507981"/>
        <a:ext cx="2350591" cy="82962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A9A1CA-F7EC-6541-B99D-B99B19748B53}" type="datetimeFigureOut">
              <a:rPr lang="en-US" smtClean="0"/>
              <a:t>7/26/20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F1FB58-233C-6142-8429-E385CB35F0E3}" type="slidenum">
              <a:rPr lang="en-US" smtClean="0"/>
              <a:t>‹#›</a:t>
            </a:fld>
            <a:endParaRPr lang="en-US"/>
          </a:p>
        </p:txBody>
      </p:sp>
    </p:spTree>
    <p:extLst>
      <p:ext uri="{BB962C8B-B14F-4D97-AF65-F5344CB8AC3E}">
        <p14:creationId xmlns:p14="http://schemas.microsoft.com/office/powerpoint/2010/main" val="3537363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F1FB58-233C-6142-8429-E385CB35F0E3}" type="slidenum">
              <a:rPr lang="en-US" smtClean="0"/>
              <a:t>2</a:t>
            </a:fld>
            <a:endParaRPr lang="en-US"/>
          </a:p>
        </p:txBody>
      </p:sp>
    </p:spTree>
    <p:extLst>
      <p:ext uri="{BB962C8B-B14F-4D97-AF65-F5344CB8AC3E}">
        <p14:creationId xmlns:p14="http://schemas.microsoft.com/office/powerpoint/2010/main" val="1459145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749BFB-EA66-884F-9831-A77CB69F5E95}"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7/26/20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903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F1FB58-233C-6142-8429-E385CB35F0E3}" type="slidenum">
              <a:rPr lang="en-US" smtClean="0"/>
              <a:t>27</a:t>
            </a:fld>
            <a:endParaRPr lang="en-US"/>
          </a:p>
        </p:txBody>
      </p:sp>
    </p:spTree>
    <p:extLst>
      <p:ext uri="{BB962C8B-B14F-4D97-AF65-F5344CB8AC3E}">
        <p14:creationId xmlns:p14="http://schemas.microsoft.com/office/powerpoint/2010/main" val="362018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t>
            </a:r>
            <a:r>
              <a:rPr lang="en-US" dirty="0" err="1"/>
              <a:t>NIH.gov</a:t>
            </a:r>
            <a:r>
              <a:rPr lang="en-US" dirty="0"/>
              <a:t>, just NIH</a:t>
            </a:r>
          </a:p>
          <a:p>
            <a:r>
              <a:rPr lang="en-US" dirty="0"/>
              <a:t>Don’t mention governance (more talking about architectural standards) </a:t>
            </a:r>
            <a:r>
              <a:rPr lang="en-US" dirty="0">
                <a:sym typeface="Wingdings" pitchFamily="2" charset="2"/>
              </a:rPr>
              <a:t> NIH-wide architecture standards</a:t>
            </a:r>
            <a:endParaRPr lang="en-US" dirty="0"/>
          </a:p>
          <a:p>
            <a:r>
              <a:rPr lang="en-US" dirty="0"/>
              <a:t>High-speed, secure network connecting</a:t>
            </a:r>
          </a:p>
          <a:p>
            <a:r>
              <a:rPr lang="en-US" dirty="0"/>
              <a:t>Don’t use NLM as an example</a:t>
            </a:r>
          </a:p>
          <a:p>
            <a:r>
              <a:rPr lang="en-US" dirty="0"/>
              <a:t>Pick another one (NIMH, NHGRI)</a:t>
            </a:r>
          </a:p>
          <a:p>
            <a:r>
              <a:rPr lang="en-US" dirty="0"/>
              <a:t>Program </a:t>
            </a:r>
            <a:r>
              <a:rPr lang="en-US" dirty="0">
                <a:sym typeface="Wingdings" pitchFamily="2" charset="2"/>
              </a:rPr>
              <a:t> institute can establish the hierarchy however they want (intramural/extramural, org structure0</a:t>
            </a:r>
            <a:endParaRPr lang="en-US" dirty="0"/>
          </a:p>
          <a:p>
            <a:r>
              <a:rPr lang="en-US" dirty="0"/>
              <a:t>Color or put a box</a:t>
            </a:r>
          </a:p>
          <a:p>
            <a:endParaRPr lang="en-US" dirty="0"/>
          </a:p>
          <a:p>
            <a:r>
              <a:rPr lang="en-US" dirty="0"/>
              <a:t>Project-specific tools/systems/services</a:t>
            </a:r>
          </a:p>
          <a:p>
            <a:r>
              <a:rPr lang="en-US" dirty="0"/>
              <a:t>Project-specific technical or security controls</a:t>
            </a:r>
          </a:p>
          <a:p>
            <a:r>
              <a:rPr lang="en-US" dirty="0"/>
              <a:t>Project-specific management</a:t>
            </a:r>
          </a:p>
          <a:p>
            <a:r>
              <a:rPr lang="en-US" dirty="0"/>
              <a:t>Remove cost</a:t>
            </a:r>
          </a:p>
          <a:p>
            <a:endParaRPr lang="en-US" dirty="0"/>
          </a:p>
          <a:p>
            <a:r>
              <a:rPr lang="en-US" dirty="0"/>
              <a:t>Apartment building analogy</a:t>
            </a:r>
          </a:p>
          <a:p>
            <a:r>
              <a:rPr lang="en-US" dirty="0"/>
              <a:t>Franchise model</a:t>
            </a:r>
          </a:p>
        </p:txBody>
      </p:sp>
      <p:sp>
        <p:nvSpPr>
          <p:cNvPr id="4" name="Slide Number Placeholder 3"/>
          <p:cNvSpPr>
            <a:spLocks noGrp="1"/>
          </p:cNvSpPr>
          <p:nvPr>
            <p:ph type="sldNum" sz="quarter" idx="5"/>
          </p:nvPr>
        </p:nvSpPr>
        <p:spPr/>
        <p:txBody>
          <a:bodyPr/>
          <a:lstStyle/>
          <a:p>
            <a:fld id="{8AF1FB58-233C-6142-8429-E385CB35F0E3}" type="slidenum">
              <a:rPr lang="en-US" smtClean="0"/>
              <a:t>28</a:t>
            </a:fld>
            <a:endParaRPr lang="en-US"/>
          </a:p>
        </p:txBody>
      </p:sp>
    </p:spTree>
    <p:extLst>
      <p:ext uri="{BB962C8B-B14F-4D97-AF65-F5344CB8AC3E}">
        <p14:creationId xmlns:p14="http://schemas.microsoft.com/office/powerpoint/2010/main" val="18130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en-US"/>
          </a:p>
        </p:txBody>
      </p:sp>
      <p:sp>
        <p:nvSpPr>
          <p:cNvPr id="5" name="Footer Placeholder 4"/>
          <p:cNvSpPr>
            <a:spLocks noGrp="1"/>
          </p:cNvSpPr>
          <p:nvPr>
            <p:ph type="ftr" sz="quarter" idx="4"/>
          </p:nvPr>
        </p:nvSpPr>
        <p:spPr/>
        <p:txBody>
          <a:bodyPr/>
          <a:lstStyle/>
          <a:p>
            <a:pPr>
              <a:defRPr/>
            </a:pPr>
            <a:r>
              <a:rPr lang="en-US"/>
              <a:t>Authorized Use Only</a:t>
            </a:r>
          </a:p>
        </p:txBody>
      </p:sp>
      <p:sp>
        <p:nvSpPr>
          <p:cNvPr id="6" name="Slide Number Placeholder 5"/>
          <p:cNvSpPr>
            <a:spLocks noGrp="1"/>
          </p:cNvSpPr>
          <p:nvPr>
            <p:ph type="sldNum" sz="quarter" idx="5"/>
          </p:nvPr>
        </p:nvSpPr>
        <p:spPr/>
        <p:txBody>
          <a:bodyPr/>
          <a:lstStyle/>
          <a:p>
            <a:pPr>
              <a:defRPr/>
            </a:pPr>
            <a:fld id="{2B70720B-AE96-4695-ACCA-AFD9AC1CB82B}" type="slidenum">
              <a:rPr lang="en-US" smtClean="0"/>
              <a:pPr>
                <a:defRPr/>
              </a:pPr>
              <a:t>30</a:t>
            </a:fld>
            <a:endParaRPr lang="en-US"/>
          </a:p>
        </p:txBody>
      </p:sp>
    </p:spTree>
    <p:extLst>
      <p:ext uri="{BB962C8B-B14F-4D97-AF65-F5344CB8AC3E}">
        <p14:creationId xmlns:p14="http://schemas.microsoft.com/office/powerpoint/2010/main" val="891278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F1FB58-233C-6142-8429-E385CB35F0E3}" type="slidenum">
              <a:rPr lang="en-US" smtClean="0"/>
              <a:t>31</a:t>
            </a:fld>
            <a:endParaRPr lang="en-US"/>
          </a:p>
        </p:txBody>
      </p:sp>
    </p:spTree>
    <p:extLst>
      <p:ext uri="{BB962C8B-B14F-4D97-AF65-F5344CB8AC3E}">
        <p14:creationId xmlns:p14="http://schemas.microsoft.com/office/powerpoint/2010/main" val="2188449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299B57-E9A1-44AE-8A2A-6FE66722AE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7367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E3906-6C13-40EA-A7F2-48AC7848915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7/26/20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8771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sz="1400"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6ADF1-C437-1B49-8F67-FAE0E30BEAB0}"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7/26/20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13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1F4ED4-7889-E94C-8A1E-E2182157D8ED}"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7/26/20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043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0C1D4-C01C-4646-B0DB-43206E77F0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159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44916" rtl="0" eaLnBrk="1" fontAlgn="auto" latinLnBrk="0" hangingPunct="1">
              <a:lnSpc>
                <a:spcPct val="100000"/>
              </a:lnSpc>
              <a:spcBef>
                <a:spcPts val="0"/>
              </a:spcBef>
              <a:spcAft>
                <a:spcPts val="0"/>
              </a:spcAft>
              <a:buClrTx/>
              <a:buSzTx/>
              <a:buFontTx/>
              <a:buNone/>
              <a:tabLst/>
              <a:defRPr/>
            </a:pPr>
            <a:fld id="{458F7DB7-E488-7A4E-BF48-2DF5F896A53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144916"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519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i="1" dirty="0">
              <a:solidFill>
                <a:srgbClr val="FFFFFF"/>
              </a:solidFill>
            </a:endParaRPr>
          </a:p>
        </p:txBody>
      </p:sp>
      <p:sp>
        <p:nvSpPr>
          <p:cNvPr id="4" name="Date Placeholder 3"/>
          <p:cNvSpPr>
            <a:spLocks noGrp="1"/>
          </p:cNvSpPr>
          <p:nvPr>
            <p:ph type="dt" idx="1"/>
          </p:nvPr>
        </p:nvSpPr>
        <p:spPr/>
        <p:txBody>
          <a:bodyPr/>
          <a:lstStyle/>
          <a:p>
            <a:fld id="{9733011E-1E3D-4F11-B179-3FE7068D9617}" type="datetime1">
              <a:rPr lang="en-US" smtClean="0"/>
              <a:t>7/26/20</a:t>
            </a:fld>
            <a:endParaRPr lang="en-US" dirty="0"/>
          </a:p>
        </p:txBody>
      </p:sp>
    </p:spTree>
    <p:extLst>
      <p:ext uri="{BB962C8B-B14F-4D97-AF65-F5344CB8AC3E}">
        <p14:creationId xmlns:p14="http://schemas.microsoft.com/office/powerpoint/2010/main" val="3750097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299B57-E9A1-44AE-8A2A-6FE66722AECD}" type="slidenum">
              <a:rPr lang="en-US" smtClean="0"/>
              <a:t>21</a:t>
            </a:fld>
            <a:endParaRPr lang="en-US"/>
          </a:p>
        </p:txBody>
      </p:sp>
    </p:spTree>
    <p:extLst>
      <p:ext uri="{BB962C8B-B14F-4D97-AF65-F5344CB8AC3E}">
        <p14:creationId xmlns:p14="http://schemas.microsoft.com/office/powerpoint/2010/main" val="3363544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ue_Title Slide">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EE9AC8-2875-4BDC-AD91-2481CCE6E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53" y="5930260"/>
            <a:ext cx="4035993" cy="660541"/>
          </a:xfrm>
          <a:prstGeom prst="rect">
            <a:avLst/>
          </a:prstGeom>
        </p:spPr>
      </p:pic>
      <p:sp>
        <p:nvSpPr>
          <p:cNvPr id="4" name="Date Placeholder 3">
            <a:extLst>
              <a:ext uri="{FF2B5EF4-FFF2-40B4-BE49-F238E27FC236}">
                <a16:creationId xmlns:a16="http://schemas.microsoft.com/office/drawing/2014/main" id="{151DA28E-F7B3-4ADD-8B59-43A26961C589}"/>
              </a:ext>
            </a:extLst>
          </p:cNvPr>
          <p:cNvSpPr>
            <a:spLocks noGrp="1"/>
          </p:cNvSpPr>
          <p:nvPr>
            <p:ph type="dt" sz="half" idx="10"/>
          </p:nvPr>
        </p:nvSpPr>
        <p:spPr/>
        <p:txBody>
          <a:bodyPr/>
          <a:lstStyle/>
          <a:p>
            <a:fld id="{6B9241D2-BDC5-4102-975E-AB3389A10A03}" type="datetime1">
              <a:rPr lang="en-US" smtClean="0"/>
              <a:t>7/26/20</a:t>
            </a:fld>
            <a:endParaRPr lang="en-US"/>
          </a:p>
        </p:txBody>
      </p:sp>
      <p:sp>
        <p:nvSpPr>
          <p:cNvPr id="5" name="Footer Placeholder 4">
            <a:extLst>
              <a:ext uri="{FF2B5EF4-FFF2-40B4-BE49-F238E27FC236}">
                <a16:creationId xmlns:a16="http://schemas.microsoft.com/office/drawing/2014/main" id="{CED7B069-8758-4B5A-9927-78D769AB8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3999B-C695-4A2E-B7A6-09D5A1F60544}"/>
              </a:ext>
            </a:extLst>
          </p:cNvPr>
          <p:cNvSpPr>
            <a:spLocks noGrp="1"/>
          </p:cNvSpPr>
          <p:nvPr>
            <p:ph type="sldNum" sz="quarter" idx="12"/>
          </p:nvPr>
        </p:nvSpPr>
        <p:spPr/>
        <p:txBody>
          <a:bodyPr/>
          <a:lstStyle/>
          <a:p>
            <a:fld id="{8E4CD49D-CBCD-40DF-8B7B-0786615954FB}" type="slidenum">
              <a:rPr lang="en-US" smtClean="0"/>
              <a:t>‹#›</a:t>
            </a:fld>
            <a:endParaRPr lang="en-US"/>
          </a:p>
        </p:txBody>
      </p:sp>
      <p:cxnSp>
        <p:nvCxnSpPr>
          <p:cNvPr id="9" name="Straight Connector 8">
            <a:extLst>
              <a:ext uri="{FF2B5EF4-FFF2-40B4-BE49-F238E27FC236}">
                <a16:creationId xmlns:a16="http://schemas.microsoft.com/office/drawing/2014/main" id="{417C9FF1-5713-40EB-A07C-AC972DA1A92C}"/>
              </a:ext>
              <a:ext uri="{C183D7F6-B498-43B3-948B-1728B52AA6E4}">
                <adec:decorative xmlns:adec="http://schemas.microsoft.com/office/drawing/2017/decorative" val="1"/>
              </a:ext>
            </a:extLst>
          </p:cNvPr>
          <p:cNvCxnSpPr>
            <a:cxnSpLocks/>
          </p:cNvCxnSpPr>
          <p:nvPr/>
        </p:nvCxnSpPr>
        <p:spPr>
          <a:xfrm>
            <a:off x="868018" y="1911285"/>
            <a:ext cx="1045596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itle 14">
            <a:extLst>
              <a:ext uri="{FF2B5EF4-FFF2-40B4-BE49-F238E27FC236}">
                <a16:creationId xmlns:a16="http://schemas.microsoft.com/office/drawing/2014/main" id="{F113FCC7-5198-48B1-B187-CF332838A284}"/>
              </a:ext>
            </a:extLst>
          </p:cNvPr>
          <p:cNvSpPr>
            <a:spLocks noGrp="1"/>
          </p:cNvSpPr>
          <p:nvPr>
            <p:ph type="title" hasCustomPrompt="1"/>
          </p:nvPr>
        </p:nvSpPr>
        <p:spPr>
          <a:xfrm>
            <a:off x="868018" y="771410"/>
            <a:ext cx="10455964" cy="898410"/>
          </a:xfrm>
        </p:spPr>
        <p:txBody>
          <a:bodyPr>
            <a:normAutofit/>
          </a:bodyPr>
          <a:lstStyle>
            <a:lvl1pPr algn="l">
              <a:defRPr lang="en-US" sz="3800" b="1" kern="1200" dirty="0">
                <a:solidFill>
                  <a:schemeClr val="tx1"/>
                </a:solidFill>
                <a:latin typeface="Arial" panose="020B0604020202020204" pitchFamily="34" charset="0"/>
                <a:ea typeface="+mn-ea"/>
                <a:cs typeface="Arial" panose="020B0604020202020204" pitchFamily="34" charset="0"/>
              </a:defRPr>
            </a:lvl1pPr>
          </a:lstStyle>
          <a:p>
            <a:r>
              <a:rPr lang="en-US" dirty="0"/>
              <a:t>Presentation Title</a:t>
            </a:r>
          </a:p>
        </p:txBody>
      </p:sp>
      <p:sp>
        <p:nvSpPr>
          <p:cNvPr id="13" name="Text Placeholder 16">
            <a:extLst>
              <a:ext uri="{FF2B5EF4-FFF2-40B4-BE49-F238E27FC236}">
                <a16:creationId xmlns:a16="http://schemas.microsoft.com/office/drawing/2014/main" id="{BD16AAAD-146A-46B1-8078-D1E0C4A31644}"/>
              </a:ext>
            </a:extLst>
          </p:cNvPr>
          <p:cNvSpPr>
            <a:spLocks noGrp="1"/>
          </p:cNvSpPr>
          <p:nvPr>
            <p:ph type="body" sz="quarter" idx="13" hasCustomPrompt="1"/>
          </p:nvPr>
        </p:nvSpPr>
        <p:spPr>
          <a:xfrm>
            <a:off x="868018" y="2170938"/>
            <a:ext cx="7742582" cy="1870894"/>
          </a:xfrm>
        </p:spPr>
        <p:txBody>
          <a:bodyPr/>
          <a:lstStyle>
            <a:lvl1pPr marL="0" indent="0">
              <a:buNone/>
              <a:defRPr lang="en-US" sz="2800" b="1" i="0" u="none" kern="1200" dirty="0" smtClean="0">
                <a:solidFill>
                  <a:schemeClr val="tx1">
                    <a:lumMod val="65000"/>
                    <a:lumOff val="35000"/>
                  </a:schemeClr>
                </a:solidFill>
                <a:latin typeface="Arial" panose="020B0604020202020204" pitchFamily="34" charset="0"/>
                <a:ea typeface="+mn-ea"/>
                <a:cs typeface="Arial" panose="020B0604020202020204" pitchFamily="34" charset="0"/>
              </a:defRPr>
            </a:lvl1pPr>
          </a:lstStyle>
          <a:p>
            <a:pPr lvl="0"/>
            <a:r>
              <a:rPr lang="en-US" dirty="0"/>
              <a:t>Presenter Name</a:t>
            </a:r>
            <a:br>
              <a:rPr lang="en-US" dirty="0"/>
            </a:br>
            <a:r>
              <a:rPr lang="en-US" dirty="0"/>
              <a:t>Title</a:t>
            </a:r>
            <a:br>
              <a:rPr lang="en-US" b="1" dirty="0"/>
            </a:br>
            <a:endParaRPr lang="en-US" b="0" dirty="0"/>
          </a:p>
          <a:p>
            <a:pPr lvl="0"/>
            <a:endParaRPr lang="en-US" dirty="0"/>
          </a:p>
        </p:txBody>
      </p:sp>
      <p:sp>
        <p:nvSpPr>
          <p:cNvPr id="7" name="Text Placeholder 6">
            <a:extLst>
              <a:ext uri="{FF2B5EF4-FFF2-40B4-BE49-F238E27FC236}">
                <a16:creationId xmlns:a16="http://schemas.microsoft.com/office/drawing/2014/main" id="{E6B4C30F-EA23-49D2-8DAD-0EF296020AF7}"/>
              </a:ext>
            </a:extLst>
          </p:cNvPr>
          <p:cNvSpPr>
            <a:spLocks noGrp="1"/>
          </p:cNvSpPr>
          <p:nvPr>
            <p:ph type="body" sz="quarter" idx="15" hasCustomPrompt="1"/>
          </p:nvPr>
        </p:nvSpPr>
        <p:spPr>
          <a:xfrm>
            <a:off x="868363" y="4282532"/>
            <a:ext cx="4953939" cy="558800"/>
          </a:xfrm>
        </p:spPr>
        <p:txBody>
          <a:bodyPr/>
          <a:lstStyle>
            <a:lvl1pPr marL="0" indent="0">
              <a:buNone/>
              <a:defRPr i="1"/>
            </a:lvl1pPr>
            <a:lvl2pPr marL="457200" indent="0">
              <a:buNone/>
              <a:defRPr i="1"/>
            </a:lvl2pPr>
            <a:lvl3pPr marL="914400" indent="0">
              <a:buNone/>
              <a:defRPr i="1"/>
            </a:lvl3pPr>
            <a:lvl4pPr marL="1371600" indent="0">
              <a:buNone/>
              <a:defRPr i="1"/>
            </a:lvl4pPr>
            <a:lvl5pPr marL="1828800" indent="0">
              <a:buNone/>
              <a:defRPr i="1"/>
            </a:lvl5pPr>
          </a:lstStyle>
          <a:p>
            <a:pPr lvl="0"/>
            <a:r>
              <a:rPr lang="en-US" dirty="0"/>
              <a:t>Date</a:t>
            </a:r>
          </a:p>
        </p:txBody>
      </p:sp>
    </p:spTree>
    <p:extLst>
      <p:ext uri="{BB962C8B-B14F-4D97-AF65-F5344CB8AC3E}">
        <p14:creationId xmlns:p14="http://schemas.microsoft.com/office/powerpoint/2010/main" val="13080116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5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BC247-DF86-46B0-956D-01371A97D266}"/>
              </a:ext>
            </a:extLst>
          </p:cNvPr>
          <p:cNvSpPr>
            <a:spLocks noGrp="1"/>
          </p:cNvSpPr>
          <p:nvPr>
            <p:ph type="title"/>
          </p:nvPr>
        </p:nvSpPr>
        <p:spPr/>
        <p:txBody>
          <a:bodyPr/>
          <a:lstStyle>
            <a:lvl1pPr>
              <a:defRPr b="1">
                <a:solidFill>
                  <a:schemeClr val="bg2">
                    <a:lumMod val="75000"/>
                  </a:schemeClr>
                </a:solidFill>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7607673-C358-441B-8F40-619ABC20D8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AC672-4781-46B0-AE18-238B13F8D77A}"/>
              </a:ext>
            </a:extLst>
          </p:cNvPr>
          <p:cNvSpPr>
            <a:spLocks noGrp="1"/>
          </p:cNvSpPr>
          <p:nvPr>
            <p:ph type="dt" sz="half" idx="10"/>
          </p:nvPr>
        </p:nvSpPr>
        <p:spPr/>
        <p:txBody>
          <a:bodyPr/>
          <a:lstStyle/>
          <a:p>
            <a:fld id="{5634EB8D-46FE-41EB-B9D0-326771371399}" type="datetime1">
              <a:rPr lang="en-US" smtClean="0"/>
              <a:t>7/26/20</a:t>
            </a:fld>
            <a:endParaRPr lang="en-US"/>
          </a:p>
        </p:txBody>
      </p:sp>
      <p:sp>
        <p:nvSpPr>
          <p:cNvPr id="5" name="Footer Placeholder 4">
            <a:extLst>
              <a:ext uri="{FF2B5EF4-FFF2-40B4-BE49-F238E27FC236}">
                <a16:creationId xmlns:a16="http://schemas.microsoft.com/office/drawing/2014/main" id="{BFDA9542-C556-4B08-94F9-3D2950F25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22A83A-D4DE-4718-83B7-43EEE3DBC748}"/>
              </a:ext>
            </a:extLst>
          </p:cNvPr>
          <p:cNvSpPr>
            <a:spLocks noGrp="1"/>
          </p:cNvSpPr>
          <p:nvPr>
            <p:ph type="sldNum" sz="quarter" idx="12"/>
          </p:nvPr>
        </p:nvSpPr>
        <p:spPr/>
        <p:txBody>
          <a:bodyPr/>
          <a:lstStyle/>
          <a:p>
            <a:fld id="{8E4CD49D-CBCD-40DF-8B7B-0786615954FB}" type="slidenum">
              <a:rPr lang="en-US" smtClean="0"/>
              <a:t>‹#›</a:t>
            </a:fld>
            <a:endParaRPr lang="en-US"/>
          </a:p>
        </p:txBody>
      </p:sp>
      <p:sp>
        <p:nvSpPr>
          <p:cNvPr id="7" name="Rectangle 6">
            <a:extLst>
              <a:ext uri="{FF2B5EF4-FFF2-40B4-BE49-F238E27FC236}">
                <a16:creationId xmlns:a16="http://schemas.microsoft.com/office/drawing/2014/main" id="{CE29F34B-EEE3-4F9D-BA6F-234229D8BF94}"/>
              </a:ext>
              <a:ext uri="{C183D7F6-B498-43B3-948B-1728B52AA6E4}">
                <adec:decorative xmlns:adec="http://schemas.microsoft.com/office/drawing/2017/decorative" val="1"/>
              </a:ext>
            </a:extLst>
          </p:cNvPr>
          <p:cNvSpPr/>
          <p:nvPr/>
        </p:nvSpPr>
        <p:spPr>
          <a:xfrm>
            <a:off x="0" y="6636327"/>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sp>
        <p:nvSpPr>
          <p:cNvPr id="8" name="Rectangle 7">
            <a:extLst>
              <a:ext uri="{FF2B5EF4-FFF2-40B4-BE49-F238E27FC236}">
                <a16:creationId xmlns:a16="http://schemas.microsoft.com/office/drawing/2014/main" id="{6E2E8905-B1BF-43FE-B2B8-26B2B513CA4A}"/>
              </a:ext>
              <a:ext uri="{C183D7F6-B498-43B3-948B-1728B52AA6E4}">
                <adec:decorative xmlns:adec="http://schemas.microsoft.com/office/drawing/2017/decorative" val="1"/>
              </a:ext>
            </a:extLst>
          </p:cNvPr>
          <p:cNvSpPr/>
          <p:nvPr/>
        </p:nvSpPr>
        <p:spPr>
          <a:xfrm>
            <a:off x="0" y="0"/>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cxnSp>
        <p:nvCxnSpPr>
          <p:cNvPr id="9" name="Straight Connector 8">
            <a:extLst>
              <a:ext uri="{FF2B5EF4-FFF2-40B4-BE49-F238E27FC236}">
                <a16:creationId xmlns:a16="http://schemas.microsoft.com/office/drawing/2014/main" id="{93833A62-6307-47AA-BB7D-07ED82C9BF0F}"/>
              </a:ext>
            </a:extLst>
          </p:cNvPr>
          <p:cNvCxnSpPr>
            <a:cxnSpLocks/>
          </p:cNvCxnSpPr>
          <p:nvPr/>
        </p:nvCxnSpPr>
        <p:spPr>
          <a:xfrm>
            <a:off x="838200" y="1554454"/>
            <a:ext cx="10515600"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495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5D5210-6175-41F1-BFA9-071FEA2DA5F3}"/>
              </a:ext>
            </a:extLst>
          </p:cNvPr>
          <p:cNvSpPr>
            <a:spLocks noGrp="1"/>
          </p:cNvSpPr>
          <p:nvPr>
            <p:ph type="title" orient="vert"/>
          </p:nvPr>
        </p:nvSpPr>
        <p:spPr>
          <a:xfrm>
            <a:off x="8724900" y="365125"/>
            <a:ext cx="2628900" cy="5811838"/>
          </a:xfrm>
        </p:spPr>
        <p:txBody>
          <a:bodyPr vert="eaVert"/>
          <a:lstStyle>
            <a:lvl1pPr>
              <a:defRPr b="1">
                <a:solidFill>
                  <a:schemeClr val="bg2">
                    <a:lumMod val="75000"/>
                  </a:schemeClr>
                </a:solidFill>
              </a:defRPr>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C2E916B-B0EC-4E13-B213-871F9C8E65A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5EE0F-A756-43B4-B157-A44949DAB6C3}"/>
              </a:ext>
            </a:extLst>
          </p:cNvPr>
          <p:cNvSpPr>
            <a:spLocks noGrp="1"/>
          </p:cNvSpPr>
          <p:nvPr>
            <p:ph type="dt" sz="half" idx="10"/>
          </p:nvPr>
        </p:nvSpPr>
        <p:spPr/>
        <p:txBody>
          <a:bodyPr/>
          <a:lstStyle/>
          <a:p>
            <a:fld id="{87D9DF6B-4840-488E-93A5-56278EA61E76}" type="datetime1">
              <a:rPr lang="en-US" smtClean="0"/>
              <a:t>7/26/20</a:t>
            </a:fld>
            <a:endParaRPr lang="en-US"/>
          </a:p>
        </p:txBody>
      </p:sp>
      <p:sp>
        <p:nvSpPr>
          <p:cNvPr id="5" name="Footer Placeholder 4">
            <a:extLst>
              <a:ext uri="{FF2B5EF4-FFF2-40B4-BE49-F238E27FC236}">
                <a16:creationId xmlns:a16="http://schemas.microsoft.com/office/drawing/2014/main" id="{15E5B10B-38BB-4CE2-88A2-BD3F92C50B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5B0A4-D5A4-4496-9438-F3FD855BED11}"/>
              </a:ext>
            </a:extLst>
          </p:cNvPr>
          <p:cNvSpPr>
            <a:spLocks noGrp="1"/>
          </p:cNvSpPr>
          <p:nvPr>
            <p:ph type="sldNum" sz="quarter" idx="12"/>
          </p:nvPr>
        </p:nvSpPr>
        <p:spPr/>
        <p:txBody>
          <a:bodyPr/>
          <a:lstStyle/>
          <a:p>
            <a:fld id="{8E4CD49D-CBCD-40DF-8B7B-0786615954FB}" type="slidenum">
              <a:rPr lang="en-US" smtClean="0"/>
              <a:t>‹#›</a:t>
            </a:fld>
            <a:endParaRPr lang="en-US"/>
          </a:p>
        </p:txBody>
      </p:sp>
      <p:sp>
        <p:nvSpPr>
          <p:cNvPr id="7" name="Rectangle 6">
            <a:extLst>
              <a:ext uri="{FF2B5EF4-FFF2-40B4-BE49-F238E27FC236}">
                <a16:creationId xmlns:a16="http://schemas.microsoft.com/office/drawing/2014/main" id="{509E9C04-050D-43AF-B7F9-B3F366971916}"/>
              </a:ext>
              <a:ext uri="{C183D7F6-B498-43B3-948B-1728B52AA6E4}">
                <adec:decorative xmlns:adec="http://schemas.microsoft.com/office/drawing/2017/decorative" val="1"/>
              </a:ext>
            </a:extLst>
          </p:cNvPr>
          <p:cNvSpPr/>
          <p:nvPr/>
        </p:nvSpPr>
        <p:spPr>
          <a:xfrm>
            <a:off x="0" y="6636327"/>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sp>
        <p:nvSpPr>
          <p:cNvPr id="8" name="Rectangle 7">
            <a:extLst>
              <a:ext uri="{FF2B5EF4-FFF2-40B4-BE49-F238E27FC236}">
                <a16:creationId xmlns:a16="http://schemas.microsoft.com/office/drawing/2014/main" id="{E76C9120-A3D9-45CA-A7B2-3CA897AFAB87}"/>
              </a:ext>
              <a:ext uri="{C183D7F6-B498-43B3-948B-1728B52AA6E4}">
                <adec:decorative xmlns:adec="http://schemas.microsoft.com/office/drawing/2017/decorative" val="1"/>
              </a:ext>
            </a:extLst>
          </p:cNvPr>
          <p:cNvSpPr/>
          <p:nvPr/>
        </p:nvSpPr>
        <p:spPr>
          <a:xfrm>
            <a:off x="0" y="0"/>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spTree>
    <p:extLst>
      <p:ext uri="{BB962C8B-B14F-4D97-AF65-F5344CB8AC3E}">
        <p14:creationId xmlns:p14="http://schemas.microsoft.com/office/powerpoint/2010/main" val="2165514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tx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D97002-9797-4B8C-A78E-93A6FFA2B39E}"/>
              </a:ext>
            </a:extLst>
          </p:cNvPr>
          <p:cNvSpPr>
            <a:spLocks noGrp="1"/>
          </p:cNvSpPr>
          <p:nvPr>
            <p:ph type="dt" sz="half" idx="10"/>
          </p:nvPr>
        </p:nvSpPr>
        <p:spPr/>
        <p:txBody>
          <a:bodyPr/>
          <a:lstStyle/>
          <a:p>
            <a:fld id="{1D4BCCA4-1CBA-4995-8E73-C2838906A58E}" type="datetime1">
              <a:rPr lang="en-US" smtClean="0"/>
              <a:t>7/26/20</a:t>
            </a:fld>
            <a:endParaRPr lang="en-US"/>
          </a:p>
        </p:txBody>
      </p:sp>
      <p:sp>
        <p:nvSpPr>
          <p:cNvPr id="4" name="Footer Placeholder 3">
            <a:extLst>
              <a:ext uri="{FF2B5EF4-FFF2-40B4-BE49-F238E27FC236}">
                <a16:creationId xmlns:a16="http://schemas.microsoft.com/office/drawing/2014/main" id="{3E05635B-2A7A-4865-A1C2-3FA13A519A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32C754-C23C-4AE8-B2BC-1A6D359A0981}"/>
              </a:ext>
            </a:extLst>
          </p:cNvPr>
          <p:cNvSpPr>
            <a:spLocks noGrp="1"/>
          </p:cNvSpPr>
          <p:nvPr>
            <p:ph type="sldNum" sz="quarter" idx="12"/>
          </p:nvPr>
        </p:nvSpPr>
        <p:spPr/>
        <p:txBody>
          <a:bodyPr/>
          <a:lstStyle/>
          <a:p>
            <a:fld id="{8E4CD49D-CBCD-40DF-8B7B-0786615954FB}" type="slidenum">
              <a:rPr lang="en-US" smtClean="0"/>
              <a:t>‹#›</a:t>
            </a:fld>
            <a:endParaRPr lang="en-US"/>
          </a:p>
        </p:txBody>
      </p:sp>
      <p:cxnSp>
        <p:nvCxnSpPr>
          <p:cNvPr id="18" name="Straight Connector 17">
            <a:extLst>
              <a:ext uri="{FF2B5EF4-FFF2-40B4-BE49-F238E27FC236}">
                <a16:creationId xmlns:a16="http://schemas.microsoft.com/office/drawing/2014/main" id="{F387A688-BD64-4DEF-B620-3408D3B0C03A}"/>
              </a:ext>
              <a:ext uri="{C183D7F6-B498-43B3-948B-1728B52AA6E4}">
                <adec:decorative xmlns:adec="http://schemas.microsoft.com/office/drawing/2017/decorative" val="1"/>
              </a:ext>
            </a:extLst>
          </p:cNvPr>
          <p:cNvCxnSpPr>
            <a:cxnSpLocks/>
          </p:cNvCxnSpPr>
          <p:nvPr/>
        </p:nvCxnSpPr>
        <p:spPr>
          <a:xfrm>
            <a:off x="868018" y="1911285"/>
            <a:ext cx="1045596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itle 14">
            <a:extLst>
              <a:ext uri="{FF2B5EF4-FFF2-40B4-BE49-F238E27FC236}">
                <a16:creationId xmlns:a16="http://schemas.microsoft.com/office/drawing/2014/main" id="{43D9D835-45A7-4F2F-816E-7BB6DB962528}"/>
              </a:ext>
            </a:extLst>
          </p:cNvPr>
          <p:cNvSpPr txBox="1">
            <a:spLocks/>
          </p:cNvSpPr>
          <p:nvPr/>
        </p:nvSpPr>
        <p:spPr>
          <a:xfrm>
            <a:off x="3581400" y="818063"/>
            <a:ext cx="7772401" cy="8984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800" b="1" kern="1200" dirty="0">
                <a:solidFill>
                  <a:schemeClr val="tx1"/>
                </a:solidFill>
                <a:latin typeface="Arial" panose="020B0604020202020204" pitchFamily="34" charset="0"/>
                <a:ea typeface="+mn-ea"/>
                <a:cs typeface="Arial" panose="020B0604020202020204" pitchFamily="34" charset="0"/>
              </a:defRPr>
            </a:lvl1pPr>
          </a:lstStyle>
          <a:p>
            <a:pPr algn="r"/>
            <a:r>
              <a:rPr lang="en-US" dirty="0">
                <a:solidFill>
                  <a:schemeClr val="bg1"/>
                </a:solidFill>
              </a:rPr>
              <a:t>Stay Connected</a:t>
            </a:r>
          </a:p>
        </p:txBody>
      </p:sp>
      <p:pic>
        <p:nvPicPr>
          <p:cNvPr id="23" name="Picture 22">
            <a:extLst>
              <a:ext uri="{FF2B5EF4-FFF2-40B4-BE49-F238E27FC236}">
                <a16:creationId xmlns:a16="http://schemas.microsoft.com/office/drawing/2014/main" id="{A3D0A1AE-A6C4-4541-98EA-D8877BAB79C8}"/>
              </a:ext>
            </a:extLst>
          </p:cNvPr>
          <p:cNvPicPr>
            <a:picLocks noChangeAspect="1"/>
          </p:cNvPicPr>
          <p:nvPr/>
        </p:nvPicPr>
        <p:blipFill rotWithShape="1">
          <a:blip r:embed="rId2">
            <a:extLst>
              <a:ext uri="{28A0092B-C50C-407E-A947-70E740481C1C}">
                <a14:useLocalDpi xmlns:a14="http://schemas.microsoft.com/office/drawing/2010/main" val="0"/>
              </a:ext>
            </a:extLst>
          </a:blip>
          <a:srcRect r="53785"/>
          <a:stretch/>
        </p:blipFill>
        <p:spPr>
          <a:xfrm>
            <a:off x="7343819" y="3544452"/>
            <a:ext cx="556604" cy="556513"/>
          </a:xfrm>
          <a:prstGeom prst="rect">
            <a:avLst/>
          </a:prstGeom>
        </p:spPr>
      </p:pic>
      <p:pic>
        <p:nvPicPr>
          <p:cNvPr id="24" name="Picture 23">
            <a:extLst>
              <a:ext uri="{FF2B5EF4-FFF2-40B4-BE49-F238E27FC236}">
                <a16:creationId xmlns:a16="http://schemas.microsoft.com/office/drawing/2014/main" id="{6B771808-7702-4DE7-B801-C83C760C2687}"/>
              </a:ext>
            </a:extLst>
          </p:cNvPr>
          <p:cNvPicPr>
            <a:picLocks noChangeAspect="1"/>
          </p:cNvPicPr>
          <p:nvPr/>
        </p:nvPicPr>
        <p:blipFill rotWithShape="1">
          <a:blip r:embed="rId2">
            <a:extLst>
              <a:ext uri="{28A0092B-C50C-407E-A947-70E740481C1C}">
                <a14:useLocalDpi xmlns:a14="http://schemas.microsoft.com/office/drawing/2010/main" val="0"/>
              </a:ext>
            </a:extLst>
          </a:blip>
          <a:srcRect l="54622"/>
          <a:stretch/>
        </p:blipFill>
        <p:spPr>
          <a:xfrm>
            <a:off x="7343819" y="2245644"/>
            <a:ext cx="556604" cy="566791"/>
          </a:xfrm>
          <a:prstGeom prst="rect">
            <a:avLst/>
          </a:prstGeom>
        </p:spPr>
      </p:pic>
      <p:sp>
        <p:nvSpPr>
          <p:cNvPr id="25" name="TextBox 24">
            <a:extLst>
              <a:ext uri="{FF2B5EF4-FFF2-40B4-BE49-F238E27FC236}">
                <a16:creationId xmlns:a16="http://schemas.microsoft.com/office/drawing/2014/main" id="{E853AB0B-580D-472C-8549-9AC5B8F7BAF8}"/>
              </a:ext>
            </a:extLst>
          </p:cNvPr>
          <p:cNvSpPr txBox="1"/>
          <p:nvPr/>
        </p:nvSpPr>
        <p:spPr>
          <a:xfrm>
            <a:off x="8039608" y="2263866"/>
            <a:ext cx="3284374" cy="2246769"/>
          </a:xfrm>
          <a:prstGeom prst="rect">
            <a:avLst/>
          </a:prstGeom>
          <a:noFill/>
        </p:spPr>
        <p:txBody>
          <a:bodyPr wrap="square" rtlCol="0">
            <a:spAutoFit/>
          </a:bodyPr>
          <a:lstStyle/>
          <a:p>
            <a:pPr lvl="0" algn="r"/>
            <a:r>
              <a:rPr lang="en-US" sz="2800" b="1" dirty="0">
                <a:solidFill>
                  <a:schemeClr val="bg1"/>
                </a:solidFill>
              </a:rPr>
              <a:t>@</a:t>
            </a:r>
            <a:r>
              <a:rPr lang="en-US" sz="2800" b="1" dirty="0" err="1">
                <a:solidFill>
                  <a:schemeClr val="bg1"/>
                </a:solidFill>
              </a:rPr>
              <a:t>NIHDataScience</a:t>
            </a:r>
            <a:endParaRPr lang="en-US" sz="2800" b="1" dirty="0">
              <a:solidFill>
                <a:schemeClr val="bg1"/>
              </a:solidFill>
            </a:endParaRPr>
          </a:p>
          <a:p>
            <a:pPr lvl="0" algn="l"/>
            <a:endParaRPr lang="en-US" sz="2800" b="1" dirty="0">
              <a:solidFill>
                <a:schemeClr val="bg1"/>
              </a:solidFill>
            </a:endParaRPr>
          </a:p>
          <a:p>
            <a:pPr lvl="0" algn="l"/>
            <a:endParaRPr lang="en-US" sz="2800" b="1" dirty="0">
              <a:solidFill>
                <a:schemeClr val="bg1"/>
              </a:solidFill>
            </a:endParaRPr>
          </a:p>
          <a:p>
            <a:pPr lvl="0" algn="r"/>
            <a:r>
              <a:rPr lang="en-US" sz="2800" b="1" dirty="0">
                <a:solidFill>
                  <a:schemeClr val="bg1"/>
                </a:solidFill>
              </a:rPr>
              <a:t>/</a:t>
            </a:r>
            <a:r>
              <a:rPr lang="en-US" sz="2800" b="1" dirty="0" err="1">
                <a:solidFill>
                  <a:schemeClr val="bg1"/>
                </a:solidFill>
              </a:rPr>
              <a:t>NIH.DataScience</a:t>
            </a:r>
            <a:endParaRPr lang="en-US" sz="2800" b="1" dirty="0">
              <a:solidFill>
                <a:schemeClr val="bg1"/>
              </a:solidFill>
            </a:endParaRPr>
          </a:p>
          <a:p>
            <a:pPr lvl="0" algn="r"/>
            <a:endParaRPr lang="en-US" sz="2800" b="1" dirty="0">
              <a:solidFill>
                <a:schemeClr val="bg1"/>
              </a:solidFill>
            </a:endParaRPr>
          </a:p>
        </p:txBody>
      </p:sp>
      <p:sp>
        <p:nvSpPr>
          <p:cNvPr id="27" name="Rectangle 26">
            <a:extLst>
              <a:ext uri="{FF2B5EF4-FFF2-40B4-BE49-F238E27FC236}">
                <a16:creationId xmlns:a16="http://schemas.microsoft.com/office/drawing/2014/main" id="{E951704E-E76C-4385-A2EC-0CB3D8C12729}"/>
              </a:ext>
            </a:extLst>
          </p:cNvPr>
          <p:cNvSpPr/>
          <p:nvPr/>
        </p:nvSpPr>
        <p:spPr>
          <a:xfrm>
            <a:off x="6807876" y="4685105"/>
            <a:ext cx="4545924" cy="523220"/>
          </a:xfrm>
          <a:prstGeom prst="rect">
            <a:avLst/>
          </a:prstGeom>
        </p:spPr>
        <p:txBody>
          <a:bodyPr wrap="none">
            <a:spAutoFit/>
          </a:bodyPr>
          <a:lstStyle/>
          <a:p>
            <a:pPr lvl="0" algn="r"/>
            <a:r>
              <a:rPr lang="en-US" sz="2800" b="1" dirty="0">
                <a:solidFill>
                  <a:schemeClr val="bg1"/>
                </a:solidFill>
              </a:rPr>
              <a:t>www.datascience.nih.gov</a:t>
            </a:r>
          </a:p>
        </p:txBody>
      </p:sp>
      <p:pic>
        <p:nvPicPr>
          <p:cNvPr id="28" name="Picture 27">
            <a:extLst>
              <a:ext uri="{FF2B5EF4-FFF2-40B4-BE49-F238E27FC236}">
                <a16:creationId xmlns:a16="http://schemas.microsoft.com/office/drawing/2014/main" id="{B8F593E4-44CB-402D-90F1-3ACE65ADE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53" y="5930260"/>
            <a:ext cx="4035993" cy="660541"/>
          </a:xfrm>
          <a:prstGeom prst="rect">
            <a:avLst/>
          </a:prstGeom>
        </p:spPr>
      </p:pic>
    </p:spTree>
    <p:extLst>
      <p:ext uri="{BB962C8B-B14F-4D97-AF65-F5344CB8AC3E}">
        <p14:creationId xmlns:p14="http://schemas.microsoft.com/office/powerpoint/2010/main" val="2492329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erior w/Ru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r"/>
            <a:fld id="{8475E058-4C20-A242-8A48-FEF4035371A2}" type="slidenum">
              <a:rPr lang="en-US" smtClean="0"/>
              <a:pPr algn="r"/>
              <a:t>‹#›</a:t>
            </a:fld>
            <a:endParaRPr lang="en-US" dirty="0"/>
          </a:p>
        </p:txBody>
      </p:sp>
      <p:sp>
        <p:nvSpPr>
          <p:cNvPr id="5" name="Content Placeholder 4"/>
          <p:cNvSpPr>
            <a:spLocks noGrp="1"/>
          </p:cNvSpPr>
          <p:nvPr>
            <p:ph sz="quarter" idx="11"/>
          </p:nvPr>
        </p:nvSpPr>
        <p:spPr>
          <a:xfrm>
            <a:off x="609600" y="1417638"/>
            <a:ext cx="10972800" cy="4457700"/>
          </a:xfrm>
          <a:prstGeom prst="rect">
            <a:avLst/>
          </a:prstGeom>
        </p:spPr>
        <p:txBody>
          <a:bodyPr/>
          <a:lstStyle>
            <a:lvl1pPr>
              <a:lnSpc>
                <a:spcPct val="125000"/>
              </a:lnSpc>
              <a:spcBef>
                <a:spcPts val="0"/>
              </a:spcBef>
              <a:spcAft>
                <a:spcPts val="1000"/>
              </a:spcAft>
              <a:buClr>
                <a:srgbClr val="4963AE"/>
              </a:buClr>
              <a:buSzPct val="135000"/>
              <a:defRPr sz="2400">
                <a:latin typeface="Arial" pitchFamily="34" charset="0"/>
                <a:cs typeface="Arial" pitchFamily="34" charset="0"/>
              </a:defRPr>
            </a:lvl1pPr>
            <a:lvl2pPr marL="742950" indent="-285750">
              <a:lnSpc>
                <a:spcPct val="125000"/>
              </a:lnSpc>
              <a:spcBef>
                <a:spcPts val="0"/>
              </a:spcBef>
              <a:spcAft>
                <a:spcPts val="1000"/>
              </a:spcAft>
              <a:buClr>
                <a:srgbClr val="4963AE"/>
              </a:buClr>
              <a:buSzPct val="135000"/>
              <a:buFont typeface="Courier New" pitchFamily="49" charset="0"/>
              <a:buChar char="o"/>
              <a:defRPr sz="1600">
                <a:latin typeface="Arial" pitchFamily="34" charset="0"/>
                <a:cs typeface="Arial" pitchFamily="34" charset="0"/>
              </a:defRPr>
            </a:lvl2pPr>
            <a:lvl3pPr>
              <a:lnSpc>
                <a:spcPct val="125000"/>
              </a:lnSpc>
              <a:spcBef>
                <a:spcPts val="0"/>
              </a:spcBef>
              <a:spcAft>
                <a:spcPts val="1000"/>
              </a:spcAft>
              <a:buClr>
                <a:srgbClr val="4963AE"/>
              </a:buClr>
              <a:buSzPct val="135000"/>
              <a:defRPr sz="1600">
                <a:latin typeface="Arial" pitchFamily="34" charset="0"/>
                <a:cs typeface="Arial" pitchFamily="34" charset="0"/>
              </a:defRPr>
            </a:lvl3pPr>
            <a:lvl4pPr>
              <a:lnSpc>
                <a:spcPct val="125000"/>
              </a:lnSpc>
              <a:spcBef>
                <a:spcPts val="0"/>
              </a:spcBef>
              <a:spcAft>
                <a:spcPts val="1000"/>
              </a:spcAft>
              <a:buClr>
                <a:srgbClr val="4963AE"/>
              </a:buClr>
              <a:buSzPct val="135000"/>
              <a:defRPr sz="1600">
                <a:latin typeface="Arial" pitchFamily="34" charset="0"/>
                <a:cs typeface="Arial" pitchFamily="34" charset="0"/>
              </a:defRPr>
            </a:lvl4pPr>
            <a:lvl5pPr>
              <a:lnSpc>
                <a:spcPct val="125000"/>
              </a:lnSpc>
              <a:spcBef>
                <a:spcPts val="0"/>
              </a:spcBef>
              <a:spcAft>
                <a:spcPts val="1000"/>
              </a:spcAft>
              <a:buClr>
                <a:srgbClr val="4963AE"/>
              </a:buClr>
              <a:buSzPct val="135000"/>
              <a:defRPr sz="160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626533" y="1188720"/>
            <a:ext cx="10955867" cy="0"/>
          </a:xfrm>
          <a:prstGeom prst="line">
            <a:avLst/>
          </a:prstGeom>
          <a:ln w="12700">
            <a:solidFill>
              <a:srgbClr val="9CC52D"/>
            </a:solidFill>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a:xfrm>
            <a:off x="609600" y="274638"/>
            <a:ext cx="10972800" cy="914400"/>
          </a:xfrm>
          <a:prstGeom prst="rect">
            <a:avLst/>
          </a:prstGeom>
        </p:spPr>
        <p:txBody>
          <a:bodyPr/>
          <a:lstStyle>
            <a:lvl1pPr>
              <a:defRPr sz="3600" b="1"/>
            </a:lvl1pPr>
          </a:lstStyle>
          <a:p>
            <a:r>
              <a:rPr lang="en-US"/>
              <a:t>Click to edit Master title style</a:t>
            </a:r>
            <a:endParaRPr lang="en-US" dirty="0"/>
          </a:p>
        </p:txBody>
      </p:sp>
    </p:spTree>
    <p:extLst>
      <p:ext uri="{BB962C8B-B14F-4D97-AF65-F5344CB8AC3E}">
        <p14:creationId xmlns:p14="http://schemas.microsoft.com/office/powerpoint/2010/main" val="656159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5878" y="1791905"/>
            <a:ext cx="11277532" cy="1408496"/>
          </a:xfrm>
        </p:spPr>
        <p:txBody>
          <a:bodyPr anchor="b">
            <a:normAutofit/>
          </a:bodyPr>
          <a:lstStyle>
            <a:lvl1pPr algn="ctr">
              <a:lnSpc>
                <a:spcPct val="90000"/>
              </a:lnSpc>
              <a:defRPr sz="3800" b="1" i="0" baseline="0">
                <a:solidFill>
                  <a:srgbClr val="20558A"/>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455878" y="3657600"/>
            <a:ext cx="11277532" cy="2057400"/>
          </a:xfrm>
        </p:spPr>
        <p:txBody>
          <a:bodyPr>
            <a:normAutofit/>
          </a:bodyPr>
          <a:lstStyle>
            <a:lvl1pPr marL="0" indent="0" algn="ctr">
              <a:lnSpc>
                <a:spcPct val="90000"/>
              </a:lnSpc>
              <a:buNone/>
              <a:defRPr sz="2800" baseline="0">
                <a:solidFill>
                  <a:srgbClr val="61626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4" name="Straight Connector 3"/>
          <p:cNvCxnSpPr/>
          <p:nvPr userDrawn="1"/>
        </p:nvCxnSpPr>
        <p:spPr>
          <a:xfrm>
            <a:off x="455878" y="3429000"/>
            <a:ext cx="11277532"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8888609" y="6172201"/>
            <a:ext cx="2844800" cy="365125"/>
          </a:xfrm>
        </p:spPr>
        <p:txBody>
          <a:bodyPr/>
          <a:lstStyle>
            <a:lvl1pPr marL="0" indent="0" algn="r">
              <a:buFontTx/>
              <a:buNone/>
              <a:defRPr sz="1800" baseline="0">
                <a:solidFill>
                  <a:srgbClr val="616265"/>
                </a:solidFill>
              </a:defRPr>
            </a:lvl1pPr>
          </a:lstStyle>
          <a:p>
            <a:pPr lvl="0"/>
            <a:r>
              <a:rPr lang="en-US" dirty="0"/>
              <a:t>MONTH, YEAR</a:t>
            </a:r>
          </a:p>
        </p:txBody>
      </p:sp>
    </p:spTree>
    <p:extLst>
      <p:ext uri="{BB962C8B-B14F-4D97-AF65-F5344CB8AC3E}">
        <p14:creationId xmlns:p14="http://schemas.microsoft.com/office/powerpoint/2010/main" val="1499906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rgbClr val="20558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5878" y="1791905"/>
            <a:ext cx="11277532" cy="1408496"/>
          </a:xfrm>
        </p:spPr>
        <p:txBody>
          <a:bodyPr anchor="b">
            <a:normAutofit/>
          </a:bodyPr>
          <a:lstStyle>
            <a:lvl1pPr algn="l">
              <a:lnSpc>
                <a:spcPct val="90000"/>
              </a:lnSpc>
              <a:defRPr sz="3800" b="1" i="0" baseline="0">
                <a:solidFill>
                  <a:schemeClr val="bg1"/>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455878" y="3657600"/>
            <a:ext cx="11277532" cy="2057400"/>
          </a:xfrm>
        </p:spPr>
        <p:txBody>
          <a:bodyPr>
            <a:normAutofit/>
          </a:bodyPr>
          <a:lstStyle>
            <a:lvl1pPr marL="0" indent="0" algn="l">
              <a:lnSpc>
                <a:spcPct val="90000"/>
              </a:lnSpc>
              <a:buNone/>
              <a:defRPr sz="28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4" name="Straight Connector 3"/>
          <p:cNvCxnSpPr/>
          <p:nvPr userDrawn="1"/>
        </p:nvCxnSpPr>
        <p:spPr>
          <a:xfrm>
            <a:off x="455878" y="3429000"/>
            <a:ext cx="11277532"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101600" y="6095999"/>
            <a:ext cx="11785600" cy="550926"/>
          </a:xfrm>
          <a:prstGeom prst="rect">
            <a:avLst/>
          </a:prstGeom>
          <a:solidFill>
            <a:srgbClr val="20558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400" y="6047232"/>
            <a:ext cx="3657601" cy="658368"/>
          </a:xfrm>
          <a:prstGeom prst="rect">
            <a:avLst/>
          </a:prstGeom>
        </p:spPr>
      </p:pic>
    </p:spTree>
    <p:extLst>
      <p:ext uri="{BB962C8B-B14F-4D97-AF65-F5344CB8AC3E}">
        <p14:creationId xmlns:p14="http://schemas.microsoft.com/office/powerpoint/2010/main" val="1478192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dirty="0"/>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lgn="r" eaLnBrk="1" hangingPunct="1">
              <a:lnSpc>
                <a:spcPct val="100000"/>
              </a:lnSpc>
              <a:spcBef>
                <a:spcPct val="0"/>
              </a:spcBef>
              <a:defRPr>
                <a:latin typeface="+mn-lt"/>
              </a:defRPr>
            </a:lvl1pPr>
          </a:lstStyle>
          <a:p>
            <a:pPr>
              <a:defRPr/>
            </a:pPr>
            <a:fld id="{A8BA57A7-37C2-4381-B651-A52D0E09B8D6}" type="slidenum">
              <a:rPr lang="en-US" smtClean="0"/>
              <a:pPr>
                <a:defRPr/>
              </a:pPr>
              <a:t>‹#›</a:t>
            </a:fld>
            <a:endParaRPr lang="en-US" dirty="0"/>
          </a:p>
        </p:txBody>
      </p:sp>
    </p:spTree>
    <p:extLst>
      <p:ext uri="{BB962C8B-B14F-4D97-AF65-F5344CB8AC3E}">
        <p14:creationId xmlns:p14="http://schemas.microsoft.com/office/powerpoint/2010/main" val="1678717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5877" y="1461801"/>
            <a:ext cx="5538523" cy="4299237"/>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vl5pPr>
              <a:lnSpc>
                <a:spcPct val="100000"/>
              </a:lnSpc>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1" y="1461801"/>
            <a:ext cx="5535809" cy="4299236"/>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p:txBody>
          <a:bodyPr/>
          <a:lstStyle>
            <a:lvl1pPr eaLnBrk="1" hangingPunct="1">
              <a:lnSpc>
                <a:spcPct val="100000"/>
              </a:lnSpc>
              <a:spcBef>
                <a:spcPct val="0"/>
              </a:spcBef>
              <a:defRPr>
                <a:latin typeface="+mn-lt"/>
              </a:defRPr>
            </a:lvl1pPr>
          </a:lstStyle>
          <a:p>
            <a:pPr>
              <a:defRPr/>
            </a:pPr>
            <a:fld id="{39195889-7BF9-4B02-A91C-3DE3CE628928}" type="slidenum">
              <a:rPr lang="en-US" smtClean="0"/>
              <a:pPr>
                <a:defRPr/>
              </a:pPr>
              <a:t>‹#›</a:t>
            </a:fld>
            <a:endParaRPr lang="en-US" dirty="0"/>
          </a:p>
        </p:txBody>
      </p:sp>
    </p:spTree>
    <p:extLst>
      <p:ext uri="{BB962C8B-B14F-4D97-AF65-F5344CB8AC3E}">
        <p14:creationId xmlns:p14="http://schemas.microsoft.com/office/powerpoint/2010/main" val="3987986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4"/>
          <p:cNvSpPr>
            <a:spLocks noGrp="1"/>
          </p:cNvSpPr>
          <p:nvPr>
            <p:ph type="sldNum" sz="quarter" idx="10"/>
          </p:nvPr>
        </p:nvSpPr>
        <p:spPr/>
        <p:txBody>
          <a:bodyPr/>
          <a:lstStyle>
            <a:lvl1pPr eaLnBrk="1" hangingPunct="1">
              <a:lnSpc>
                <a:spcPct val="100000"/>
              </a:lnSpc>
              <a:spcBef>
                <a:spcPct val="0"/>
              </a:spcBef>
              <a:defRPr>
                <a:latin typeface="+mn-lt"/>
              </a:defRPr>
            </a:lvl1pPr>
          </a:lstStyle>
          <a:p>
            <a:pPr>
              <a:defRPr/>
            </a:pPr>
            <a:fld id="{4FA4327D-BD8F-46D6-94E3-460AD0C71C24}" type="slidenum">
              <a:rPr lang="en-US" smtClean="0"/>
              <a:pPr>
                <a:defRPr/>
              </a:pPr>
              <a:t>‹#›</a:t>
            </a:fld>
            <a:endParaRPr lang="en-US" dirty="0"/>
          </a:p>
        </p:txBody>
      </p:sp>
    </p:spTree>
    <p:extLst>
      <p:ext uri="{BB962C8B-B14F-4D97-AF65-F5344CB8AC3E}">
        <p14:creationId xmlns:p14="http://schemas.microsoft.com/office/powerpoint/2010/main" val="2767805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eaLnBrk="1" hangingPunct="1">
              <a:lnSpc>
                <a:spcPct val="100000"/>
              </a:lnSpc>
              <a:spcBef>
                <a:spcPct val="0"/>
              </a:spcBef>
              <a:defRPr>
                <a:latin typeface="Arial" charset="0"/>
                <a:ea typeface="Arial" charset="0"/>
                <a:cs typeface="Arial" charset="0"/>
              </a:defRPr>
            </a:lvl1pPr>
          </a:lstStyle>
          <a:p>
            <a:pPr>
              <a:defRPr/>
            </a:pPr>
            <a:fld id="{025CFB4E-8436-402E-94C0-406D5B27B31B}" type="slidenum">
              <a:rPr lang="en-US" smtClean="0"/>
              <a:pPr>
                <a:defRPr/>
              </a:pPr>
              <a:t>‹#›</a:t>
            </a:fld>
            <a:endParaRPr lang="en-US" dirty="0"/>
          </a:p>
        </p:txBody>
      </p:sp>
    </p:spTree>
    <p:extLst>
      <p:ext uri="{BB962C8B-B14F-4D97-AF65-F5344CB8AC3E}">
        <p14:creationId xmlns:p14="http://schemas.microsoft.com/office/powerpoint/2010/main" val="4243808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FCC9-B6D5-4511-AF4E-62D4638AF05C}"/>
              </a:ext>
            </a:extLst>
          </p:cNvPr>
          <p:cNvSpPr>
            <a:spLocks noGrp="1"/>
          </p:cNvSpPr>
          <p:nvPr>
            <p:ph type="title"/>
          </p:nvPr>
        </p:nvSpPr>
        <p:spPr/>
        <p:txBody>
          <a:bodyPr/>
          <a:lstStyle>
            <a:lvl1pPr algn="ctr">
              <a:defRPr lang="en-US" sz="4400" b="1" kern="1200" dirty="0" smtClean="0">
                <a:solidFill>
                  <a:schemeClr val="bg2">
                    <a:lumMod val="75000"/>
                  </a:schemeClr>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4380D11B-B563-4B39-A766-1A919BB14B9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29D499-E235-4BF1-BB9D-EE4900B34C23}"/>
              </a:ext>
            </a:extLst>
          </p:cNvPr>
          <p:cNvSpPr>
            <a:spLocks noGrp="1"/>
          </p:cNvSpPr>
          <p:nvPr>
            <p:ph type="dt" sz="half" idx="10"/>
          </p:nvPr>
        </p:nvSpPr>
        <p:spPr/>
        <p:txBody>
          <a:bodyPr/>
          <a:lstStyle/>
          <a:p>
            <a:fld id="{AE40C3F8-FE17-4939-9BF9-326657A04254}" type="datetime1">
              <a:rPr lang="en-US" smtClean="0"/>
              <a:t>7/26/20</a:t>
            </a:fld>
            <a:endParaRPr lang="en-US"/>
          </a:p>
        </p:txBody>
      </p:sp>
      <p:sp>
        <p:nvSpPr>
          <p:cNvPr id="5" name="Footer Placeholder 4">
            <a:extLst>
              <a:ext uri="{FF2B5EF4-FFF2-40B4-BE49-F238E27FC236}">
                <a16:creationId xmlns:a16="http://schemas.microsoft.com/office/drawing/2014/main" id="{1FEFBD48-C06E-465B-8229-47A31AD2D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354FC-6EA9-43A8-A241-C1463B3390AB}"/>
              </a:ext>
            </a:extLst>
          </p:cNvPr>
          <p:cNvSpPr>
            <a:spLocks noGrp="1"/>
          </p:cNvSpPr>
          <p:nvPr>
            <p:ph type="sldNum" sz="quarter" idx="12"/>
          </p:nvPr>
        </p:nvSpPr>
        <p:spPr/>
        <p:txBody>
          <a:bodyPr/>
          <a:lstStyle/>
          <a:p>
            <a:fld id="{8E4CD49D-CBCD-40DF-8B7B-0786615954FB}" type="slidenum">
              <a:rPr lang="en-US" smtClean="0"/>
              <a:t>‹#›</a:t>
            </a:fld>
            <a:endParaRPr lang="en-US"/>
          </a:p>
        </p:txBody>
      </p:sp>
      <p:sp>
        <p:nvSpPr>
          <p:cNvPr id="7" name="Rectangle 6">
            <a:extLst>
              <a:ext uri="{FF2B5EF4-FFF2-40B4-BE49-F238E27FC236}">
                <a16:creationId xmlns:a16="http://schemas.microsoft.com/office/drawing/2014/main" id="{546AD626-36D6-45DE-832B-C6EEB5628A1A}"/>
              </a:ext>
              <a:ext uri="{C183D7F6-B498-43B3-948B-1728B52AA6E4}">
                <adec:decorative xmlns:adec="http://schemas.microsoft.com/office/drawing/2017/decorative" val="1"/>
              </a:ext>
            </a:extLst>
          </p:cNvPr>
          <p:cNvSpPr/>
          <p:nvPr/>
        </p:nvSpPr>
        <p:spPr>
          <a:xfrm>
            <a:off x="0" y="6636327"/>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sp>
        <p:nvSpPr>
          <p:cNvPr id="8" name="Rectangle 7">
            <a:extLst>
              <a:ext uri="{FF2B5EF4-FFF2-40B4-BE49-F238E27FC236}">
                <a16:creationId xmlns:a16="http://schemas.microsoft.com/office/drawing/2014/main" id="{F39C796F-2EB4-40E6-AC61-866A64F658C2}"/>
              </a:ext>
              <a:ext uri="{C183D7F6-B498-43B3-948B-1728B52AA6E4}">
                <adec:decorative xmlns:adec="http://schemas.microsoft.com/office/drawing/2017/decorative" val="1"/>
              </a:ext>
            </a:extLst>
          </p:cNvPr>
          <p:cNvSpPr/>
          <p:nvPr/>
        </p:nvSpPr>
        <p:spPr>
          <a:xfrm>
            <a:off x="0" y="0"/>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cxnSp>
        <p:nvCxnSpPr>
          <p:cNvPr id="16" name="Straight Connector 15">
            <a:extLst>
              <a:ext uri="{FF2B5EF4-FFF2-40B4-BE49-F238E27FC236}">
                <a16:creationId xmlns:a16="http://schemas.microsoft.com/office/drawing/2014/main" id="{629B2FDC-651C-4083-8F6F-14B1A4DFA861}"/>
              </a:ext>
            </a:extLst>
          </p:cNvPr>
          <p:cNvCxnSpPr>
            <a:cxnSpLocks/>
          </p:cNvCxnSpPr>
          <p:nvPr/>
        </p:nvCxnSpPr>
        <p:spPr>
          <a:xfrm>
            <a:off x="838200" y="1545123"/>
            <a:ext cx="10515600"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5707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r>
              <a:rPr lang="en-US" dirty="0"/>
              <a:t>          </a:t>
            </a:r>
            <a:fld id="{0DA216C3-D661-4614-8E98-242A362C0AC8}" type="slidenum">
              <a:rPr lang="en-US" smtClean="0"/>
              <a:pPr>
                <a:defRPr/>
              </a:pPr>
              <a:t>‹#›</a:t>
            </a:fld>
            <a:endParaRPr lang="en-US" dirty="0"/>
          </a:p>
        </p:txBody>
      </p:sp>
    </p:spTree>
    <p:extLst>
      <p:ext uri="{BB962C8B-B14F-4D97-AF65-F5344CB8AC3E}">
        <p14:creationId xmlns:p14="http://schemas.microsoft.com/office/powerpoint/2010/main" val="35231915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2600"/>
            </a:lvl1pPr>
          </a:lstStyle>
          <a:p>
            <a:r>
              <a:rPr lang="en-US" dirty="0"/>
              <a:t>Click to edit Master title style</a:t>
            </a:r>
          </a:p>
        </p:txBody>
      </p:sp>
      <p:sp>
        <p:nvSpPr>
          <p:cNvPr id="3" name="Content Placeholder 2"/>
          <p:cNvSpPr>
            <a:spLocks noGrp="1"/>
          </p:cNvSpPr>
          <p:nvPr>
            <p:ph sz="half" idx="1"/>
          </p:nvPr>
        </p:nvSpPr>
        <p:spPr>
          <a:xfrm>
            <a:off x="455877" y="3962401"/>
            <a:ext cx="11276807" cy="1798637"/>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p:txBody>
          <a:bodyPr/>
          <a:lstStyle>
            <a:lvl1pPr marL="0" marR="0" indent="0" algn="r" defTabSz="914400" rtl="0" eaLnBrk="1" fontAlgn="auto" latinLnBrk="0" hangingPunct="1">
              <a:lnSpc>
                <a:spcPct val="100000"/>
              </a:lnSpc>
              <a:spcBef>
                <a:spcPct val="0"/>
              </a:spcBef>
              <a:spcAft>
                <a:spcPts val="0"/>
              </a:spcAft>
              <a:buClrTx/>
              <a:buSzTx/>
              <a:buFontTx/>
              <a:buNone/>
              <a:tabLst/>
              <a:defRPr b="0" i="0">
                <a:solidFill>
                  <a:schemeClr val="bg2">
                    <a:lumMod val="50000"/>
                  </a:schemeClr>
                </a:solidFill>
                <a:latin typeface="+mn-lt"/>
                <a:ea typeface="Helvetica" charset="0"/>
                <a:cs typeface="Helvetica" charset="0"/>
              </a:defRPr>
            </a:lvl1pPr>
          </a:lstStyle>
          <a:p>
            <a:pPr>
              <a:defRPr/>
            </a:pPr>
            <a:r>
              <a:rPr lang="uk-UA" dirty="0"/>
              <a:t>‹#›</a:t>
            </a:r>
          </a:p>
        </p:txBody>
      </p:sp>
      <p:sp>
        <p:nvSpPr>
          <p:cNvPr id="6" name="SmartArt Placeholder 5"/>
          <p:cNvSpPr>
            <a:spLocks noGrp="1"/>
          </p:cNvSpPr>
          <p:nvPr>
            <p:ph type="dgm" sz="quarter" idx="12"/>
          </p:nvPr>
        </p:nvSpPr>
        <p:spPr>
          <a:xfrm>
            <a:off x="455085" y="1462088"/>
            <a:ext cx="11277600" cy="2271713"/>
          </a:xfrm>
        </p:spPr>
        <p:txBody>
          <a:bodyPr/>
          <a:lstStyle/>
          <a:p>
            <a:endParaRPr lang="en-US" dirty="0"/>
          </a:p>
        </p:txBody>
      </p:sp>
    </p:spTree>
    <p:extLst>
      <p:ext uri="{BB962C8B-B14F-4D97-AF65-F5344CB8AC3E}">
        <p14:creationId xmlns:p14="http://schemas.microsoft.com/office/powerpoint/2010/main" val="501882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9D92F1-C647-4D8E-88BF-EDB17F551C50}"/>
              </a:ext>
            </a:extLst>
          </p:cNvPr>
          <p:cNvSpPr/>
          <p:nvPr userDrawn="1"/>
        </p:nvSpPr>
        <p:spPr>
          <a:xfrm>
            <a:off x="0" y="1371601"/>
            <a:ext cx="12192000" cy="5943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lumMod val="65000"/>
                  <a:lumOff val="35000"/>
                </a:schemeClr>
              </a:solidFill>
            </a:endParaRPr>
          </a:p>
        </p:txBody>
      </p:sp>
      <p:sp>
        <p:nvSpPr>
          <p:cNvPr id="3" name="Content Placeholder 2"/>
          <p:cNvSpPr>
            <a:spLocks noGrp="1"/>
          </p:cNvSpPr>
          <p:nvPr>
            <p:ph sz="half" idx="1"/>
          </p:nvPr>
        </p:nvSpPr>
        <p:spPr>
          <a:xfrm>
            <a:off x="455877" y="2311400"/>
            <a:ext cx="5538523" cy="3784600"/>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1" y="2311401"/>
            <a:ext cx="5535809" cy="3784599"/>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p:txBody>
          <a:bodyPr/>
          <a:lstStyle>
            <a:lvl1pPr eaLnBrk="1" hangingPunct="1">
              <a:lnSpc>
                <a:spcPct val="100000"/>
              </a:lnSpc>
              <a:spcBef>
                <a:spcPct val="0"/>
              </a:spcBef>
              <a:defRPr>
                <a:latin typeface="Calibri" pitchFamily="34" charset="0"/>
              </a:defRPr>
            </a:lvl1pPr>
          </a:lstStyle>
          <a:p>
            <a:pPr>
              <a:defRPr/>
            </a:pPr>
            <a:fld id="{39195889-7BF9-4B02-A91C-3DE3CE628928}" type="slidenum">
              <a:rPr lang="en-US"/>
              <a:pPr>
                <a:defRPr/>
              </a:pPr>
              <a:t>‹#›</a:t>
            </a:fld>
            <a:endParaRPr lang="en-US" dirty="0"/>
          </a:p>
        </p:txBody>
      </p:sp>
      <p:sp>
        <p:nvSpPr>
          <p:cNvPr id="7" name="Title 1">
            <a:extLst>
              <a:ext uri="{FF2B5EF4-FFF2-40B4-BE49-F238E27FC236}">
                <a16:creationId xmlns:a16="http://schemas.microsoft.com/office/drawing/2014/main" id="{956BFE19-ED3A-40A9-9DB0-D86E9B558F91}"/>
              </a:ext>
            </a:extLst>
          </p:cNvPr>
          <p:cNvSpPr>
            <a:spLocks noGrp="1"/>
          </p:cNvSpPr>
          <p:nvPr>
            <p:ph type="title"/>
          </p:nvPr>
        </p:nvSpPr>
        <p:spPr>
          <a:xfrm>
            <a:off x="457200" y="653285"/>
            <a:ext cx="11277600" cy="718316"/>
          </a:xfrm>
        </p:spPr>
        <p:txBody>
          <a:bodyPr anchor="b">
            <a:noAutofit/>
          </a:bodyPr>
          <a:lstStyle>
            <a:lvl1pPr>
              <a:defRPr sz="3200"/>
            </a:lvl1pPr>
          </a:lstStyle>
          <a:p>
            <a:r>
              <a:rPr lang="en-US" dirty="0"/>
              <a:t>Click to edit Master title style</a:t>
            </a:r>
          </a:p>
        </p:txBody>
      </p:sp>
      <p:sp>
        <p:nvSpPr>
          <p:cNvPr id="8" name="Content Placeholder 2">
            <a:extLst>
              <a:ext uri="{FF2B5EF4-FFF2-40B4-BE49-F238E27FC236}">
                <a16:creationId xmlns:a16="http://schemas.microsoft.com/office/drawing/2014/main" id="{FF2D4604-A2DD-4E6B-92BE-A8B10FB09F05}"/>
              </a:ext>
            </a:extLst>
          </p:cNvPr>
          <p:cNvSpPr>
            <a:spLocks noGrp="1"/>
          </p:cNvSpPr>
          <p:nvPr>
            <p:ph idx="11"/>
          </p:nvPr>
        </p:nvSpPr>
        <p:spPr>
          <a:xfrm>
            <a:off x="457200" y="1371602"/>
            <a:ext cx="11277600" cy="533399"/>
          </a:xfrm>
          <a:noFill/>
        </p:spPr>
        <p:txBody>
          <a:bodyPr anchor="ctr"/>
          <a:lstStyle>
            <a:lvl1pPr marL="0" indent="0">
              <a:buNone/>
              <a:defRPr sz="2000">
                <a:solidFill>
                  <a:schemeClr val="tx1">
                    <a:lumMod val="75000"/>
                    <a:lumOff val="25000"/>
                  </a:schemeClr>
                </a:solidFill>
              </a:defRPr>
            </a:lvl1pPr>
          </a:lstStyle>
          <a:p>
            <a:pPr lvl="0"/>
            <a:endParaRPr lang="en-US" dirty="0"/>
          </a:p>
        </p:txBody>
      </p:sp>
    </p:spTree>
    <p:extLst>
      <p:ext uri="{BB962C8B-B14F-4D97-AF65-F5344CB8AC3E}">
        <p14:creationId xmlns:p14="http://schemas.microsoft.com/office/powerpoint/2010/main" val="2383404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BB3E81-A42A-4674-9A13-A22BA477F57B}"/>
              </a:ext>
            </a:extLst>
          </p:cNvPr>
          <p:cNvSpPr/>
          <p:nvPr userDrawn="1"/>
        </p:nvSpPr>
        <p:spPr>
          <a:xfrm>
            <a:off x="0" y="1371601"/>
            <a:ext cx="12192000" cy="5943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lumMod val="65000"/>
                  <a:lumOff val="35000"/>
                </a:schemeClr>
              </a:solidFill>
            </a:endParaRPr>
          </a:p>
        </p:txBody>
      </p:sp>
      <p:sp>
        <p:nvSpPr>
          <p:cNvPr id="2" name="Title 1"/>
          <p:cNvSpPr>
            <a:spLocks noGrp="1"/>
          </p:cNvSpPr>
          <p:nvPr>
            <p:ph type="title"/>
          </p:nvPr>
        </p:nvSpPr>
        <p:spPr>
          <a:xfrm>
            <a:off x="457200" y="653285"/>
            <a:ext cx="11277600" cy="718316"/>
          </a:xfrm>
        </p:spPr>
        <p:txBody>
          <a:bodyPr anchor="b">
            <a:noAutofit/>
          </a:bodyPr>
          <a:lstStyle>
            <a:lvl1pPr>
              <a:defRPr sz="3200"/>
            </a:lvl1pPr>
          </a:lstStyle>
          <a:p>
            <a:r>
              <a:rPr lang="en-US" dirty="0"/>
              <a:t>Click to edit Master title style</a:t>
            </a:r>
          </a:p>
        </p:txBody>
      </p:sp>
      <p:sp>
        <p:nvSpPr>
          <p:cNvPr id="3" name="Content Placeholder 2"/>
          <p:cNvSpPr>
            <a:spLocks noGrp="1"/>
          </p:cNvSpPr>
          <p:nvPr>
            <p:ph idx="1"/>
          </p:nvPr>
        </p:nvSpPr>
        <p:spPr>
          <a:xfrm>
            <a:off x="457200" y="2286001"/>
            <a:ext cx="11277600" cy="385547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lgn="r" eaLnBrk="1" hangingPunct="1">
              <a:lnSpc>
                <a:spcPct val="100000"/>
              </a:lnSpc>
              <a:spcBef>
                <a:spcPct val="0"/>
              </a:spcBef>
              <a:defRPr>
                <a:latin typeface="Calibri" pitchFamily="34" charset="0"/>
              </a:defRPr>
            </a:lvl1pPr>
          </a:lstStyle>
          <a:p>
            <a:pPr>
              <a:defRPr/>
            </a:pPr>
            <a:fld id="{A8BA57A7-37C2-4381-B651-A52D0E09B8D6}" type="slidenum">
              <a:rPr lang="en-US"/>
              <a:pPr>
                <a:defRPr/>
              </a:pPr>
              <a:t>‹#›</a:t>
            </a:fld>
            <a:endParaRPr lang="en-US" dirty="0"/>
          </a:p>
        </p:txBody>
      </p:sp>
      <p:sp>
        <p:nvSpPr>
          <p:cNvPr id="6" name="Content Placeholder 2">
            <a:extLst>
              <a:ext uri="{FF2B5EF4-FFF2-40B4-BE49-F238E27FC236}">
                <a16:creationId xmlns:a16="http://schemas.microsoft.com/office/drawing/2014/main" id="{B482F9D3-A3CF-4CA5-9E71-43B275038738}"/>
              </a:ext>
            </a:extLst>
          </p:cNvPr>
          <p:cNvSpPr>
            <a:spLocks noGrp="1"/>
          </p:cNvSpPr>
          <p:nvPr>
            <p:ph idx="11"/>
          </p:nvPr>
        </p:nvSpPr>
        <p:spPr>
          <a:xfrm>
            <a:off x="457200" y="1371602"/>
            <a:ext cx="11277600" cy="533399"/>
          </a:xfrm>
          <a:noFill/>
        </p:spPr>
        <p:txBody>
          <a:bodyPr anchor="ctr"/>
          <a:lstStyle>
            <a:lvl1pPr marL="0" indent="0">
              <a:buNone/>
              <a:defRPr sz="2000">
                <a:solidFill>
                  <a:schemeClr val="tx1">
                    <a:lumMod val="75000"/>
                    <a:lumOff val="25000"/>
                  </a:schemeClr>
                </a:solidFill>
              </a:defRPr>
            </a:lvl1pPr>
          </a:lstStyle>
          <a:p>
            <a:pPr lvl="0"/>
            <a:endParaRPr lang="en-US" dirty="0"/>
          </a:p>
        </p:txBody>
      </p:sp>
    </p:spTree>
    <p:extLst>
      <p:ext uri="{BB962C8B-B14F-4D97-AF65-F5344CB8AC3E}">
        <p14:creationId xmlns:p14="http://schemas.microsoft.com/office/powerpoint/2010/main" val="4035306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ternal w/o Rul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0E672CBA-1F15-4F34-9466-2A2663F0CC35}" type="slidenum">
              <a:rPr lang="en-US" smtClean="0"/>
              <a:pPr/>
              <a:t>‹#›</a:t>
            </a:fld>
            <a:endParaRPr lang="en-US" dirty="0"/>
          </a:p>
        </p:txBody>
      </p:sp>
      <p:sp>
        <p:nvSpPr>
          <p:cNvPr id="5" name="Title 1"/>
          <p:cNvSpPr>
            <a:spLocks noGrp="1"/>
          </p:cNvSpPr>
          <p:nvPr>
            <p:ph type="title"/>
          </p:nvPr>
        </p:nvSpPr>
        <p:spPr>
          <a:xfrm>
            <a:off x="609600" y="274639"/>
            <a:ext cx="11074400" cy="642867"/>
          </a:xfrm>
          <a:prstGeom prst="rect">
            <a:avLst/>
          </a:prstGeom>
        </p:spPr>
        <p:txBody>
          <a:bodyPr/>
          <a:lstStyle>
            <a:lvl1pPr algn="l">
              <a:defRPr sz="3600" b="1">
                <a:solidFill>
                  <a:srgbClr val="4963AE"/>
                </a:solidFill>
                <a:latin typeface="Arial" pitchFamily="34" charset="0"/>
                <a:cs typeface="Arial" pitchFamily="34" charset="0"/>
              </a:defRPr>
            </a:lvl1pPr>
          </a:lstStyle>
          <a:p>
            <a:r>
              <a:rPr lang="en-US" dirty="0"/>
              <a:t>Click to edit Master title style</a:t>
            </a:r>
          </a:p>
        </p:txBody>
      </p:sp>
      <p:sp>
        <p:nvSpPr>
          <p:cNvPr id="7" name="Content Placeholder 6"/>
          <p:cNvSpPr>
            <a:spLocks noGrp="1"/>
          </p:cNvSpPr>
          <p:nvPr>
            <p:ph sz="quarter" idx="12"/>
          </p:nvPr>
        </p:nvSpPr>
        <p:spPr>
          <a:xfrm>
            <a:off x="609600" y="976313"/>
            <a:ext cx="11074400" cy="5029200"/>
          </a:xfrm>
          <a:prstGeom prst="rect">
            <a:avLst/>
          </a:prstGeom>
        </p:spPr>
        <p:txBody>
          <a:bodyPr/>
          <a:lstStyle>
            <a:lvl1pPr>
              <a:lnSpc>
                <a:spcPct val="125000"/>
              </a:lnSpc>
              <a:spcBef>
                <a:spcPts val="0"/>
              </a:spcBef>
              <a:spcAft>
                <a:spcPts val="1000"/>
              </a:spcAft>
              <a:buClr>
                <a:srgbClr val="4963AE"/>
              </a:buClr>
              <a:buSzPct val="135000"/>
              <a:defRPr sz="2400">
                <a:latin typeface="Arial" pitchFamily="34" charset="0"/>
                <a:cs typeface="Arial" pitchFamily="34" charset="0"/>
              </a:defRPr>
            </a:lvl1pPr>
            <a:lvl2pPr marL="742950" indent="-285750">
              <a:lnSpc>
                <a:spcPct val="125000"/>
              </a:lnSpc>
              <a:spcBef>
                <a:spcPts val="0"/>
              </a:spcBef>
              <a:spcAft>
                <a:spcPts val="1000"/>
              </a:spcAft>
              <a:buClr>
                <a:srgbClr val="4963AE"/>
              </a:buClr>
              <a:buSzPct val="135000"/>
              <a:buFont typeface="Courier New" pitchFamily="49" charset="0"/>
              <a:buChar char="o"/>
              <a:defRPr sz="1600">
                <a:latin typeface="Arial" pitchFamily="34" charset="0"/>
                <a:cs typeface="Arial" pitchFamily="34" charset="0"/>
              </a:defRPr>
            </a:lvl2pPr>
            <a:lvl3pPr>
              <a:lnSpc>
                <a:spcPct val="125000"/>
              </a:lnSpc>
              <a:spcBef>
                <a:spcPts val="0"/>
              </a:spcBef>
              <a:spcAft>
                <a:spcPts val="1000"/>
              </a:spcAft>
              <a:buClr>
                <a:srgbClr val="4963AE"/>
              </a:buClr>
              <a:buSzPct val="135000"/>
              <a:defRPr sz="1600">
                <a:latin typeface="Arial" pitchFamily="34" charset="0"/>
                <a:cs typeface="Arial" pitchFamily="34" charset="0"/>
              </a:defRPr>
            </a:lvl3pPr>
            <a:lvl4pPr>
              <a:lnSpc>
                <a:spcPct val="125000"/>
              </a:lnSpc>
              <a:spcBef>
                <a:spcPts val="0"/>
              </a:spcBef>
              <a:spcAft>
                <a:spcPts val="1000"/>
              </a:spcAft>
              <a:buClr>
                <a:srgbClr val="4963AE"/>
              </a:buClr>
              <a:buSzPct val="135000"/>
              <a:defRPr sz="1600">
                <a:latin typeface="Arial" pitchFamily="34" charset="0"/>
                <a:cs typeface="Arial" pitchFamily="34" charset="0"/>
              </a:defRPr>
            </a:lvl4pPr>
            <a:lvl5pPr>
              <a:lnSpc>
                <a:spcPct val="125000"/>
              </a:lnSpc>
              <a:spcBef>
                <a:spcPts val="0"/>
              </a:spcBef>
              <a:spcAft>
                <a:spcPts val="1000"/>
              </a:spcAft>
              <a:buClr>
                <a:srgbClr val="4963AE"/>
              </a:buClr>
              <a:buSzPct val="135000"/>
              <a:defRPr sz="16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p:cNvSpPr>
            <a:spLocks noGrp="1"/>
          </p:cNvSpPr>
          <p:nvPr>
            <p:ph type="ftr" sz="quarter" idx="3"/>
          </p:nvPr>
        </p:nvSpPr>
        <p:spPr>
          <a:xfrm>
            <a:off x="1134387" y="6356351"/>
            <a:ext cx="6892013" cy="365125"/>
          </a:xfrm>
          <a:prstGeom prst="rect">
            <a:avLst/>
          </a:prstGeom>
        </p:spPr>
        <p:txBody>
          <a:bodyPr vert="horz" lIns="91440" tIns="45720" rIns="91440" bIns="45720" rtlCol="0" anchor="ctr"/>
          <a:lstStyle>
            <a:lvl1pPr algn="l">
              <a:defRPr sz="1200">
                <a:solidFill>
                  <a:schemeClr val="bg1"/>
                </a:solidFill>
                <a:latin typeface="Arial" pitchFamily="34" charset="0"/>
                <a:cs typeface="Arial" pitchFamily="34" charset="0"/>
              </a:defRPr>
            </a:lvl1pPr>
          </a:lstStyle>
          <a:p>
            <a:endParaRPr lang="en-US" dirty="0"/>
          </a:p>
        </p:txBody>
      </p:sp>
    </p:spTree>
    <p:extLst>
      <p:ext uri="{BB962C8B-B14F-4D97-AF65-F5344CB8AC3E}">
        <p14:creationId xmlns:p14="http://schemas.microsoft.com/office/powerpoint/2010/main" val="509124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One Column Text">
    <p:spTree>
      <p:nvGrpSpPr>
        <p:cNvPr id="1" name=""/>
        <p:cNvGrpSpPr/>
        <p:nvPr/>
      </p:nvGrpSpPr>
      <p:grpSpPr>
        <a:xfrm>
          <a:off x="0" y="0"/>
          <a:ext cx="0" cy="0"/>
          <a:chOff x="0" y="0"/>
          <a:chExt cx="0" cy="0"/>
        </a:xfrm>
      </p:grpSpPr>
      <p:sp>
        <p:nvSpPr>
          <p:cNvPr id="14" name="Title 9"/>
          <p:cNvSpPr>
            <a:spLocks noGrp="1"/>
          </p:cNvSpPr>
          <p:nvPr>
            <p:ph type="title"/>
          </p:nvPr>
        </p:nvSpPr>
        <p:spPr>
          <a:xfrm>
            <a:off x="453175" y="382196"/>
            <a:ext cx="11276925" cy="379807"/>
          </a:xfrm>
        </p:spPr>
        <p:txBody>
          <a:bodyPr/>
          <a:lstStyle>
            <a:lvl1pPr>
              <a:lnSpc>
                <a:spcPts val="1350"/>
              </a:lnSpc>
              <a:defRPr sz="1350"/>
            </a:lvl1pPr>
          </a:lstStyle>
          <a:p>
            <a:r>
              <a:rPr lang="en-US"/>
              <a:t>Click to edit Master title style</a:t>
            </a:r>
            <a:endParaRPr lang="en-US" dirty="0"/>
          </a:p>
        </p:txBody>
      </p:sp>
      <p:sp>
        <p:nvSpPr>
          <p:cNvPr id="2" name="Slide Number Placeholder 1"/>
          <p:cNvSpPr>
            <a:spLocks noGrp="1"/>
          </p:cNvSpPr>
          <p:nvPr>
            <p:ph type="sldNum" sz="quarter" idx="10"/>
          </p:nvPr>
        </p:nvSpPr>
        <p:spPr/>
        <p:txBody>
          <a:bodyPr/>
          <a:lstStyle/>
          <a:p>
            <a:fld id="{3B84E91D-5E50-CA47-AE58-EB3F18DE5D50}" type="slidenum">
              <a:rPr lang="en-US" smtClean="0"/>
              <a:pPr/>
              <a:t>‹#›</a:t>
            </a:fld>
            <a:endParaRPr lang="en-US" dirty="0"/>
          </a:p>
        </p:txBody>
      </p:sp>
      <p:sp>
        <p:nvSpPr>
          <p:cNvPr id="4" name="Text Placeholder 3"/>
          <p:cNvSpPr>
            <a:spLocks noGrp="1"/>
          </p:cNvSpPr>
          <p:nvPr>
            <p:ph type="body" sz="quarter" idx="11"/>
          </p:nvPr>
        </p:nvSpPr>
        <p:spPr>
          <a:xfrm>
            <a:off x="463866" y="1262950"/>
            <a:ext cx="5471820" cy="4979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27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5878" y="1791905"/>
            <a:ext cx="11277532" cy="1408496"/>
          </a:xfrm>
        </p:spPr>
        <p:txBody>
          <a:bodyPr anchor="b">
            <a:normAutofit/>
          </a:bodyPr>
          <a:lstStyle>
            <a:lvl1pPr algn="ctr">
              <a:lnSpc>
                <a:spcPct val="90000"/>
              </a:lnSpc>
              <a:defRPr sz="3800" b="1" i="0" baseline="0">
                <a:solidFill>
                  <a:srgbClr val="20558A"/>
                </a:solidFill>
                <a:latin typeface="Arial" charset="0"/>
                <a:ea typeface="Arial" charset="0"/>
                <a:cs typeface="Arial" charset="0"/>
              </a:defRPr>
            </a:lvl1pPr>
          </a:lstStyle>
          <a:p>
            <a:r>
              <a:rPr lang="en-US"/>
              <a:t>Click to edit Master title style</a:t>
            </a:r>
          </a:p>
        </p:txBody>
      </p:sp>
      <p:sp>
        <p:nvSpPr>
          <p:cNvPr id="3" name="Subtitle 2"/>
          <p:cNvSpPr>
            <a:spLocks noGrp="1"/>
          </p:cNvSpPr>
          <p:nvPr>
            <p:ph type="subTitle" idx="1"/>
          </p:nvPr>
        </p:nvSpPr>
        <p:spPr>
          <a:xfrm>
            <a:off x="455878" y="3657600"/>
            <a:ext cx="11277532" cy="2057400"/>
          </a:xfrm>
        </p:spPr>
        <p:txBody>
          <a:bodyPr>
            <a:normAutofit/>
          </a:bodyPr>
          <a:lstStyle>
            <a:lvl1pPr marL="0" indent="0" algn="ctr">
              <a:lnSpc>
                <a:spcPct val="90000"/>
              </a:lnSpc>
              <a:buNone/>
              <a:defRPr sz="2800" baseline="0">
                <a:solidFill>
                  <a:srgbClr val="61626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4" name="Straight Connector 3"/>
          <p:cNvCxnSpPr/>
          <p:nvPr userDrawn="1"/>
        </p:nvCxnSpPr>
        <p:spPr>
          <a:xfrm>
            <a:off x="455878" y="3429000"/>
            <a:ext cx="11277532"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8888609" y="6172201"/>
            <a:ext cx="2844800" cy="365125"/>
          </a:xfrm>
        </p:spPr>
        <p:txBody>
          <a:bodyPr/>
          <a:lstStyle>
            <a:lvl1pPr marL="0" indent="0" algn="r">
              <a:buFontTx/>
              <a:buNone/>
              <a:defRPr sz="1800" baseline="0">
                <a:solidFill>
                  <a:srgbClr val="616265"/>
                </a:solidFill>
              </a:defRPr>
            </a:lvl1pPr>
          </a:lstStyle>
          <a:p>
            <a:pPr lvl="0"/>
            <a:r>
              <a:rPr lang="en-US"/>
              <a:t>MONTH, YEAR</a:t>
            </a:r>
          </a:p>
        </p:txBody>
      </p:sp>
    </p:spTree>
    <p:extLst>
      <p:ext uri="{BB962C8B-B14F-4D97-AF65-F5344CB8AC3E}">
        <p14:creationId xmlns:p14="http://schemas.microsoft.com/office/powerpoint/2010/main" val="2951801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rgbClr val="20558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5878" y="1791905"/>
            <a:ext cx="11277532" cy="1408496"/>
          </a:xfrm>
        </p:spPr>
        <p:txBody>
          <a:bodyPr anchor="b">
            <a:normAutofit/>
          </a:bodyPr>
          <a:lstStyle>
            <a:lvl1pPr algn="l">
              <a:lnSpc>
                <a:spcPct val="90000"/>
              </a:lnSpc>
              <a:defRPr sz="3800" b="1" i="0" baseline="0">
                <a:solidFill>
                  <a:schemeClr val="bg1"/>
                </a:solidFill>
                <a:latin typeface="Arial" charset="0"/>
                <a:ea typeface="Arial" charset="0"/>
                <a:cs typeface="Arial" charset="0"/>
              </a:defRPr>
            </a:lvl1pPr>
          </a:lstStyle>
          <a:p>
            <a:r>
              <a:rPr lang="en-US"/>
              <a:t>Click to edit Master title style</a:t>
            </a:r>
          </a:p>
        </p:txBody>
      </p:sp>
      <p:sp>
        <p:nvSpPr>
          <p:cNvPr id="3" name="Subtitle 2"/>
          <p:cNvSpPr>
            <a:spLocks noGrp="1"/>
          </p:cNvSpPr>
          <p:nvPr>
            <p:ph type="subTitle" idx="1"/>
          </p:nvPr>
        </p:nvSpPr>
        <p:spPr>
          <a:xfrm>
            <a:off x="455878" y="3657600"/>
            <a:ext cx="11277532" cy="2057400"/>
          </a:xfrm>
        </p:spPr>
        <p:txBody>
          <a:bodyPr>
            <a:normAutofit/>
          </a:bodyPr>
          <a:lstStyle>
            <a:lvl1pPr marL="0" indent="0" algn="l">
              <a:lnSpc>
                <a:spcPct val="90000"/>
              </a:lnSpc>
              <a:buNone/>
              <a:defRPr sz="28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cxnSp>
        <p:nvCxnSpPr>
          <p:cNvPr id="4" name="Straight Connector 3"/>
          <p:cNvCxnSpPr/>
          <p:nvPr userDrawn="1"/>
        </p:nvCxnSpPr>
        <p:spPr>
          <a:xfrm>
            <a:off x="455878" y="3429000"/>
            <a:ext cx="11277532"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101600" y="6095999"/>
            <a:ext cx="11785600" cy="550926"/>
          </a:xfrm>
          <a:prstGeom prst="rect">
            <a:avLst/>
          </a:prstGeom>
          <a:solidFill>
            <a:srgbClr val="20558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400" y="6047232"/>
            <a:ext cx="3657601" cy="658368"/>
          </a:xfrm>
          <a:prstGeom prst="rect">
            <a:avLst/>
          </a:prstGeom>
        </p:spPr>
      </p:pic>
    </p:spTree>
    <p:extLst>
      <p:ext uri="{BB962C8B-B14F-4D97-AF65-F5344CB8AC3E}">
        <p14:creationId xmlns:p14="http://schemas.microsoft.com/office/powerpoint/2010/main" val="1197614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lgn="r" eaLnBrk="1" hangingPunct="1">
              <a:lnSpc>
                <a:spcPct val="100000"/>
              </a:lnSpc>
              <a:spcBef>
                <a:spcPct val="0"/>
              </a:spcBef>
              <a:defRPr>
                <a:latin typeface="+mn-lt"/>
              </a:defRPr>
            </a:lvl1pPr>
          </a:lstStyle>
          <a:p>
            <a:pPr>
              <a:defRPr/>
            </a:pPr>
            <a:fld id="{A8BA57A7-37C2-4381-B651-A52D0E09B8D6}" type="slidenum">
              <a:rPr lang="en-US" smtClean="0"/>
              <a:pPr>
                <a:defRPr/>
              </a:pPr>
              <a:t>‹#›</a:t>
            </a:fld>
            <a:endParaRPr lang="en-US"/>
          </a:p>
        </p:txBody>
      </p:sp>
    </p:spTree>
    <p:extLst>
      <p:ext uri="{BB962C8B-B14F-4D97-AF65-F5344CB8AC3E}">
        <p14:creationId xmlns:p14="http://schemas.microsoft.com/office/powerpoint/2010/main" val="90890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5877" y="1461801"/>
            <a:ext cx="5538523" cy="4299237"/>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vl5pPr>
              <a:lnSpc>
                <a:spcPct val="100000"/>
              </a:lnSpc>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1" y="1461801"/>
            <a:ext cx="5535809" cy="4299236"/>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6"/>
          <p:cNvSpPr>
            <a:spLocks noGrp="1"/>
          </p:cNvSpPr>
          <p:nvPr>
            <p:ph type="sldNum" sz="quarter" idx="10"/>
          </p:nvPr>
        </p:nvSpPr>
        <p:spPr/>
        <p:txBody>
          <a:bodyPr/>
          <a:lstStyle>
            <a:lvl1pPr eaLnBrk="1" hangingPunct="1">
              <a:lnSpc>
                <a:spcPct val="100000"/>
              </a:lnSpc>
              <a:spcBef>
                <a:spcPct val="0"/>
              </a:spcBef>
              <a:defRPr>
                <a:latin typeface="+mn-lt"/>
              </a:defRPr>
            </a:lvl1pPr>
          </a:lstStyle>
          <a:p>
            <a:pPr>
              <a:defRPr/>
            </a:pPr>
            <a:fld id="{39195889-7BF9-4B02-A91C-3DE3CE628928}" type="slidenum">
              <a:rPr lang="en-US" smtClean="0"/>
              <a:pPr>
                <a:defRPr/>
              </a:pPr>
              <a:t>‹#›</a:t>
            </a:fld>
            <a:endParaRPr lang="en-US"/>
          </a:p>
        </p:txBody>
      </p:sp>
    </p:spTree>
    <p:extLst>
      <p:ext uri="{BB962C8B-B14F-4D97-AF65-F5344CB8AC3E}">
        <p14:creationId xmlns:p14="http://schemas.microsoft.com/office/powerpoint/2010/main" val="2110322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407F760-D4CC-47AF-8968-67A9CFC6AF0A}"/>
              </a:ext>
            </a:extLst>
          </p:cNvPr>
          <p:cNvSpPr>
            <a:spLocks noGrp="1"/>
          </p:cNvSpPr>
          <p:nvPr>
            <p:ph type="dt" sz="half" idx="10"/>
          </p:nvPr>
        </p:nvSpPr>
        <p:spPr/>
        <p:txBody>
          <a:bodyPr/>
          <a:lstStyle/>
          <a:p>
            <a:fld id="{11B302B1-689A-49E6-BC6D-1C3C0DE7F18D}" type="datetime1">
              <a:rPr lang="en-US" smtClean="0"/>
              <a:t>7/26/20</a:t>
            </a:fld>
            <a:endParaRPr lang="en-US"/>
          </a:p>
        </p:txBody>
      </p:sp>
      <p:sp>
        <p:nvSpPr>
          <p:cNvPr id="5" name="Footer Placeholder 4">
            <a:extLst>
              <a:ext uri="{FF2B5EF4-FFF2-40B4-BE49-F238E27FC236}">
                <a16:creationId xmlns:a16="http://schemas.microsoft.com/office/drawing/2014/main" id="{165F1E30-EA47-42D3-B693-1646244EC2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B8B693-B9C9-460B-9668-834B33BEEC68}"/>
              </a:ext>
            </a:extLst>
          </p:cNvPr>
          <p:cNvSpPr>
            <a:spLocks noGrp="1"/>
          </p:cNvSpPr>
          <p:nvPr>
            <p:ph type="sldNum" sz="quarter" idx="12"/>
          </p:nvPr>
        </p:nvSpPr>
        <p:spPr/>
        <p:txBody>
          <a:bodyPr/>
          <a:lstStyle/>
          <a:p>
            <a:fld id="{8E4CD49D-CBCD-40DF-8B7B-0786615954FB}" type="slidenum">
              <a:rPr lang="en-US" smtClean="0"/>
              <a:t>‹#›</a:t>
            </a:fld>
            <a:endParaRPr lang="en-US"/>
          </a:p>
        </p:txBody>
      </p:sp>
      <p:sp>
        <p:nvSpPr>
          <p:cNvPr id="8" name="Subtitle 2">
            <a:extLst>
              <a:ext uri="{FF2B5EF4-FFF2-40B4-BE49-F238E27FC236}">
                <a16:creationId xmlns:a16="http://schemas.microsoft.com/office/drawing/2014/main" id="{5E0F47DF-A43F-4279-87E4-125B1206ADB1}"/>
              </a:ext>
            </a:extLst>
          </p:cNvPr>
          <p:cNvSpPr>
            <a:spLocks noGrp="1"/>
          </p:cNvSpPr>
          <p:nvPr>
            <p:ph type="subTitle" idx="13"/>
          </p:nvPr>
        </p:nvSpPr>
        <p:spPr>
          <a:xfrm>
            <a:off x="883084" y="3657600"/>
            <a:ext cx="8458149" cy="2057400"/>
          </a:xfrm>
        </p:spPr>
        <p:txBody>
          <a:bodyPr>
            <a:normAutofit/>
          </a:bodyPr>
          <a:lstStyle>
            <a:lvl1pPr marL="0" indent="0" algn="l">
              <a:lnSpc>
                <a:spcPct val="90000"/>
              </a:lnSpc>
              <a:buNone/>
              <a:defRPr sz="28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AE49653C-7BDA-4074-9062-8181D78924D4}"/>
              </a:ext>
            </a:extLst>
          </p:cNvPr>
          <p:cNvCxnSpPr/>
          <p:nvPr/>
        </p:nvCxnSpPr>
        <p:spPr>
          <a:xfrm>
            <a:off x="883084" y="3429000"/>
            <a:ext cx="8458149"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6" name="Title 15">
            <a:extLst>
              <a:ext uri="{FF2B5EF4-FFF2-40B4-BE49-F238E27FC236}">
                <a16:creationId xmlns:a16="http://schemas.microsoft.com/office/drawing/2014/main" id="{77057A2B-3849-456B-9A61-E1A5146814C1}"/>
              </a:ext>
            </a:extLst>
          </p:cNvPr>
          <p:cNvSpPr>
            <a:spLocks noGrp="1"/>
          </p:cNvSpPr>
          <p:nvPr>
            <p:ph type="title"/>
          </p:nvPr>
        </p:nvSpPr>
        <p:spPr>
          <a:xfrm>
            <a:off x="883084" y="1874837"/>
            <a:ext cx="10515600" cy="1325563"/>
          </a:xfrm>
        </p:spPr>
        <p:txBody>
          <a:bodyPr anchor="b"/>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28591190"/>
      </p:ext>
    </p:extLst>
  </p:cSld>
  <p:clrMapOvr>
    <a:masterClrMapping/>
  </p:clrMapOvr>
  <p:extLst>
    <p:ext uri="{DCECCB84-F9BA-43D5-87BE-67443E8EF086}">
      <p15:sldGuideLst xmlns:p15="http://schemas.microsoft.com/office/powerpoint/2012/main">
        <p15:guide id="1" pos="55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4"/>
          <p:cNvSpPr>
            <a:spLocks noGrp="1"/>
          </p:cNvSpPr>
          <p:nvPr>
            <p:ph type="sldNum" sz="quarter" idx="10"/>
          </p:nvPr>
        </p:nvSpPr>
        <p:spPr/>
        <p:txBody>
          <a:bodyPr/>
          <a:lstStyle>
            <a:lvl1pPr eaLnBrk="1" hangingPunct="1">
              <a:lnSpc>
                <a:spcPct val="100000"/>
              </a:lnSpc>
              <a:spcBef>
                <a:spcPct val="0"/>
              </a:spcBef>
              <a:defRPr>
                <a:latin typeface="+mn-lt"/>
              </a:defRPr>
            </a:lvl1pPr>
          </a:lstStyle>
          <a:p>
            <a:pPr>
              <a:defRPr/>
            </a:pPr>
            <a:fld id="{4FA4327D-BD8F-46D6-94E3-460AD0C71C24}" type="slidenum">
              <a:rPr lang="en-US" smtClean="0"/>
              <a:pPr>
                <a:defRPr/>
              </a:pPr>
              <a:t>‹#›</a:t>
            </a:fld>
            <a:endParaRPr lang="en-US"/>
          </a:p>
        </p:txBody>
      </p:sp>
    </p:spTree>
    <p:extLst>
      <p:ext uri="{BB962C8B-B14F-4D97-AF65-F5344CB8AC3E}">
        <p14:creationId xmlns:p14="http://schemas.microsoft.com/office/powerpoint/2010/main" val="3449818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eaLnBrk="1" hangingPunct="1">
              <a:lnSpc>
                <a:spcPct val="100000"/>
              </a:lnSpc>
              <a:spcBef>
                <a:spcPct val="0"/>
              </a:spcBef>
              <a:defRPr>
                <a:latin typeface="Arial" charset="0"/>
                <a:ea typeface="Arial" charset="0"/>
                <a:cs typeface="Arial" charset="0"/>
              </a:defRPr>
            </a:lvl1pPr>
          </a:lstStyle>
          <a:p>
            <a:pPr>
              <a:defRPr/>
            </a:pPr>
            <a:fld id="{025CFB4E-8436-402E-94C0-406D5B27B31B}" type="slidenum">
              <a:rPr lang="en-US" smtClean="0"/>
              <a:pPr>
                <a:defRPr/>
              </a:pPr>
              <a:t>‹#›</a:t>
            </a:fld>
            <a:endParaRPr lang="en-US"/>
          </a:p>
        </p:txBody>
      </p:sp>
    </p:spTree>
    <p:extLst>
      <p:ext uri="{BB962C8B-B14F-4D97-AF65-F5344CB8AC3E}">
        <p14:creationId xmlns:p14="http://schemas.microsoft.com/office/powerpoint/2010/main" val="37691314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r>
              <a:rPr lang="en-US"/>
              <a:t>          </a:t>
            </a:r>
            <a:fld id="{0DA216C3-D661-4614-8E98-242A362C0AC8}" type="slidenum">
              <a:rPr lang="en-US" smtClean="0"/>
              <a:pPr>
                <a:defRPr/>
              </a:pPr>
              <a:t>‹#›</a:t>
            </a:fld>
            <a:endParaRPr lang="en-US"/>
          </a:p>
        </p:txBody>
      </p:sp>
    </p:spTree>
    <p:extLst>
      <p:ext uri="{BB962C8B-B14F-4D97-AF65-F5344CB8AC3E}">
        <p14:creationId xmlns:p14="http://schemas.microsoft.com/office/powerpoint/2010/main" val="15942155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2600"/>
            </a:lvl1pPr>
          </a:lstStyle>
          <a:p>
            <a:r>
              <a:rPr lang="en-US"/>
              <a:t>Click to edit Master title style</a:t>
            </a:r>
          </a:p>
        </p:txBody>
      </p:sp>
      <p:sp>
        <p:nvSpPr>
          <p:cNvPr id="3" name="Content Placeholder 2"/>
          <p:cNvSpPr>
            <a:spLocks noGrp="1"/>
          </p:cNvSpPr>
          <p:nvPr>
            <p:ph sz="half" idx="1"/>
          </p:nvPr>
        </p:nvSpPr>
        <p:spPr>
          <a:xfrm>
            <a:off x="455877" y="3962401"/>
            <a:ext cx="11276807" cy="1798637"/>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6"/>
          <p:cNvSpPr>
            <a:spLocks noGrp="1"/>
          </p:cNvSpPr>
          <p:nvPr>
            <p:ph type="sldNum" sz="quarter" idx="10"/>
          </p:nvPr>
        </p:nvSpPr>
        <p:spPr/>
        <p:txBody>
          <a:bodyPr/>
          <a:lstStyle>
            <a:lvl1pPr marL="0" marR="0" indent="0" algn="r" defTabSz="914400" rtl="0" eaLnBrk="1" fontAlgn="auto" latinLnBrk="0" hangingPunct="1">
              <a:lnSpc>
                <a:spcPct val="100000"/>
              </a:lnSpc>
              <a:spcBef>
                <a:spcPct val="0"/>
              </a:spcBef>
              <a:spcAft>
                <a:spcPts val="0"/>
              </a:spcAft>
              <a:buClrTx/>
              <a:buSzTx/>
              <a:buFontTx/>
              <a:buNone/>
              <a:tabLst/>
              <a:defRPr b="0" i="0">
                <a:solidFill>
                  <a:schemeClr val="bg2">
                    <a:lumMod val="50000"/>
                  </a:schemeClr>
                </a:solidFill>
                <a:latin typeface="+mn-lt"/>
                <a:ea typeface="Helvetica" charset="0"/>
                <a:cs typeface="Helvetica" charset="0"/>
              </a:defRPr>
            </a:lvl1pPr>
          </a:lstStyle>
          <a:p>
            <a:pPr>
              <a:defRPr/>
            </a:pPr>
            <a:r>
              <a:rPr lang="uk-UA"/>
              <a:t>‹#›</a:t>
            </a:r>
          </a:p>
        </p:txBody>
      </p:sp>
      <p:sp>
        <p:nvSpPr>
          <p:cNvPr id="6" name="SmartArt Placeholder 5"/>
          <p:cNvSpPr>
            <a:spLocks noGrp="1"/>
          </p:cNvSpPr>
          <p:nvPr>
            <p:ph type="dgm" sz="quarter" idx="12"/>
          </p:nvPr>
        </p:nvSpPr>
        <p:spPr>
          <a:xfrm>
            <a:off x="455085" y="1462088"/>
            <a:ext cx="11277600" cy="2271713"/>
          </a:xfrm>
        </p:spPr>
        <p:txBody>
          <a:bodyPr/>
          <a:lstStyle/>
          <a:p>
            <a:endParaRPr lang="en-US"/>
          </a:p>
        </p:txBody>
      </p:sp>
    </p:spTree>
    <p:extLst>
      <p:ext uri="{BB962C8B-B14F-4D97-AF65-F5344CB8AC3E}">
        <p14:creationId xmlns:p14="http://schemas.microsoft.com/office/powerpoint/2010/main" val="40193801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5878" y="1791905"/>
            <a:ext cx="11277532" cy="1408496"/>
          </a:xfrm>
        </p:spPr>
        <p:txBody>
          <a:bodyPr anchor="b">
            <a:normAutofit/>
          </a:bodyPr>
          <a:lstStyle>
            <a:lvl1pPr algn="ctr">
              <a:lnSpc>
                <a:spcPct val="90000"/>
              </a:lnSpc>
              <a:defRPr sz="3800" b="1" i="0" baseline="0">
                <a:solidFill>
                  <a:srgbClr val="20558A"/>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455878" y="3657600"/>
            <a:ext cx="11277532" cy="2057400"/>
          </a:xfrm>
        </p:spPr>
        <p:txBody>
          <a:bodyPr>
            <a:normAutofit/>
          </a:bodyPr>
          <a:lstStyle>
            <a:lvl1pPr marL="0" indent="0" algn="ctr">
              <a:lnSpc>
                <a:spcPct val="90000"/>
              </a:lnSpc>
              <a:buNone/>
              <a:defRPr sz="2800" baseline="0">
                <a:solidFill>
                  <a:srgbClr val="61626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4" name="Straight Connector 3"/>
          <p:cNvCxnSpPr/>
          <p:nvPr userDrawn="1"/>
        </p:nvCxnSpPr>
        <p:spPr>
          <a:xfrm>
            <a:off x="455878" y="3429000"/>
            <a:ext cx="11277532"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1" hasCustomPrompt="1"/>
          </p:nvPr>
        </p:nvSpPr>
        <p:spPr>
          <a:xfrm>
            <a:off x="8888609" y="6172201"/>
            <a:ext cx="2844800" cy="365125"/>
          </a:xfrm>
        </p:spPr>
        <p:txBody>
          <a:bodyPr/>
          <a:lstStyle>
            <a:lvl1pPr marL="0" indent="0" algn="r">
              <a:buFontTx/>
              <a:buNone/>
              <a:defRPr sz="1800" baseline="0">
                <a:solidFill>
                  <a:srgbClr val="616265"/>
                </a:solidFill>
              </a:defRPr>
            </a:lvl1pPr>
          </a:lstStyle>
          <a:p>
            <a:pPr lvl="0"/>
            <a:r>
              <a:rPr lang="en-US" dirty="0"/>
              <a:t>MONTH, YEAR</a:t>
            </a:r>
          </a:p>
        </p:txBody>
      </p:sp>
    </p:spTree>
    <p:extLst>
      <p:ext uri="{BB962C8B-B14F-4D97-AF65-F5344CB8AC3E}">
        <p14:creationId xmlns:p14="http://schemas.microsoft.com/office/powerpoint/2010/main" val="11202572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rgbClr val="20558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5878" y="1791905"/>
            <a:ext cx="11277532" cy="1408496"/>
          </a:xfrm>
        </p:spPr>
        <p:txBody>
          <a:bodyPr anchor="b">
            <a:normAutofit/>
          </a:bodyPr>
          <a:lstStyle>
            <a:lvl1pPr algn="l">
              <a:lnSpc>
                <a:spcPct val="90000"/>
              </a:lnSpc>
              <a:defRPr sz="3800" b="1" i="0" baseline="0">
                <a:solidFill>
                  <a:schemeClr val="bg1"/>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455878" y="3657600"/>
            <a:ext cx="11277532" cy="2057400"/>
          </a:xfrm>
        </p:spPr>
        <p:txBody>
          <a:bodyPr>
            <a:normAutofit/>
          </a:bodyPr>
          <a:lstStyle>
            <a:lvl1pPr marL="0" indent="0" algn="l">
              <a:lnSpc>
                <a:spcPct val="90000"/>
              </a:lnSpc>
              <a:buNone/>
              <a:defRPr sz="28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4" name="Straight Connector 3"/>
          <p:cNvCxnSpPr/>
          <p:nvPr userDrawn="1"/>
        </p:nvCxnSpPr>
        <p:spPr>
          <a:xfrm>
            <a:off x="455878" y="3429000"/>
            <a:ext cx="11277532"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101600" y="6095999"/>
            <a:ext cx="11785600" cy="550926"/>
          </a:xfrm>
          <a:prstGeom prst="rect">
            <a:avLst/>
          </a:prstGeom>
          <a:solidFill>
            <a:srgbClr val="20558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400" y="6047232"/>
            <a:ext cx="3657601" cy="658368"/>
          </a:xfrm>
          <a:prstGeom prst="rect">
            <a:avLst/>
          </a:prstGeom>
        </p:spPr>
      </p:pic>
    </p:spTree>
    <p:extLst>
      <p:ext uri="{BB962C8B-B14F-4D97-AF65-F5344CB8AC3E}">
        <p14:creationId xmlns:p14="http://schemas.microsoft.com/office/powerpoint/2010/main" val="16618468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dirty="0"/>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lgn="r" eaLnBrk="1" hangingPunct="1">
              <a:lnSpc>
                <a:spcPct val="100000"/>
              </a:lnSpc>
              <a:spcBef>
                <a:spcPct val="0"/>
              </a:spcBef>
              <a:defRPr>
                <a:latin typeface="+mn-lt"/>
              </a:defRPr>
            </a:lvl1pPr>
          </a:lstStyle>
          <a:p>
            <a:pPr>
              <a:defRPr/>
            </a:pPr>
            <a:fld id="{A8BA57A7-37C2-4381-B651-A52D0E09B8D6}" type="slidenum">
              <a:rPr lang="en-US" smtClean="0"/>
              <a:pPr>
                <a:defRPr/>
              </a:pPr>
              <a:t>‹#›</a:t>
            </a:fld>
            <a:endParaRPr lang="en-US" dirty="0"/>
          </a:p>
        </p:txBody>
      </p:sp>
    </p:spTree>
    <p:extLst>
      <p:ext uri="{BB962C8B-B14F-4D97-AF65-F5344CB8AC3E}">
        <p14:creationId xmlns:p14="http://schemas.microsoft.com/office/powerpoint/2010/main" val="37824949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5877" y="1461801"/>
            <a:ext cx="5538523" cy="4299237"/>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vl5pPr>
              <a:lnSpc>
                <a:spcPct val="100000"/>
              </a:lnSpc>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1" y="1461801"/>
            <a:ext cx="5535809" cy="4299236"/>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p:txBody>
          <a:bodyPr/>
          <a:lstStyle>
            <a:lvl1pPr eaLnBrk="1" hangingPunct="1">
              <a:lnSpc>
                <a:spcPct val="100000"/>
              </a:lnSpc>
              <a:spcBef>
                <a:spcPct val="0"/>
              </a:spcBef>
              <a:defRPr>
                <a:latin typeface="+mn-lt"/>
              </a:defRPr>
            </a:lvl1pPr>
          </a:lstStyle>
          <a:p>
            <a:pPr>
              <a:defRPr/>
            </a:pPr>
            <a:fld id="{39195889-7BF9-4B02-A91C-3DE3CE628928}" type="slidenum">
              <a:rPr lang="en-US" smtClean="0"/>
              <a:pPr>
                <a:defRPr/>
              </a:pPr>
              <a:t>‹#›</a:t>
            </a:fld>
            <a:endParaRPr lang="en-US" dirty="0"/>
          </a:p>
        </p:txBody>
      </p:sp>
    </p:spTree>
    <p:extLst>
      <p:ext uri="{BB962C8B-B14F-4D97-AF65-F5344CB8AC3E}">
        <p14:creationId xmlns:p14="http://schemas.microsoft.com/office/powerpoint/2010/main" val="34553587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4"/>
          <p:cNvSpPr>
            <a:spLocks noGrp="1"/>
          </p:cNvSpPr>
          <p:nvPr>
            <p:ph type="sldNum" sz="quarter" idx="10"/>
          </p:nvPr>
        </p:nvSpPr>
        <p:spPr/>
        <p:txBody>
          <a:bodyPr/>
          <a:lstStyle>
            <a:lvl1pPr eaLnBrk="1" hangingPunct="1">
              <a:lnSpc>
                <a:spcPct val="100000"/>
              </a:lnSpc>
              <a:spcBef>
                <a:spcPct val="0"/>
              </a:spcBef>
              <a:defRPr>
                <a:latin typeface="+mn-lt"/>
              </a:defRPr>
            </a:lvl1pPr>
          </a:lstStyle>
          <a:p>
            <a:pPr>
              <a:defRPr/>
            </a:pPr>
            <a:fld id="{4FA4327D-BD8F-46D6-94E3-460AD0C71C24}" type="slidenum">
              <a:rPr lang="en-US" smtClean="0"/>
              <a:pPr>
                <a:defRPr/>
              </a:pPr>
              <a:t>‹#›</a:t>
            </a:fld>
            <a:endParaRPr lang="en-US" dirty="0"/>
          </a:p>
        </p:txBody>
      </p:sp>
    </p:spTree>
    <p:extLst>
      <p:ext uri="{BB962C8B-B14F-4D97-AF65-F5344CB8AC3E}">
        <p14:creationId xmlns:p14="http://schemas.microsoft.com/office/powerpoint/2010/main" val="28332822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eaLnBrk="1" hangingPunct="1">
              <a:lnSpc>
                <a:spcPct val="100000"/>
              </a:lnSpc>
              <a:spcBef>
                <a:spcPct val="0"/>
              </a:spcBef>
              <a:defRPr>
                <a:latin typeface="Arial" charset="0"/>
                <a:ea typeface="Arial" charset="0"/>
                <a:cs typeface="Arial" charset="0"/>
              </a:defRPr>
            </a:lvl1pPr>
          </a:lstStyle>
          <a:p>
            <a:pPr>
              <a:defRPr/>
            </a:pPr>
            <a:fld id="{025CFB4E-8436-402E-94C0-406D5B27B31B}" type="slidenum">
              <a:rPr lang="en-US" smtClean="0"/>
              <a:pPr>
                <a:defRPr/>
              </a:pPr>
              <a:t>‹#›</a:t>
            </a:fld>
            <a:endParaRPr lang="en-US" dirty="0"/>
          </a:p>
        </p:txBody>
      </p:sp>
    </p:spTree>
    <p:extLst>
      <p:ext uri="{BB962C8B-B14F-4D97-AF65-F5344CB8AC3E}">
        <p14:creationId xmlns:p14="http://schemas.microsoft.com/office/powerpoint/2010/main" val="272768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86E5-C21B-45C4-BDA9-4CA9203360DC}"/>
              </a:ext>
            </a:extLst>
          </p:cNvPr>
          <p:cNvSpPr>
            <a:spLocks noGrp="1"/>
          </p:cNvSpPr>
          <p:nvPr>
            <p:ph type="title"/>
          </p:nvPr>
        </p:nvSpPr>
        <p:spPr/>
        <p:txBody>
          <a:bodyPr/>
          <a:lstStyle>
            <a:lvl1pPr algn="ctr">
              <a:defRPr b="1">
                <a:solidFill>
                  <a:schemeClr val="bg2">
                    <a:lumMod val="7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EAECA7C-F43E-44BB-849B-D719CBB0E0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0B1AF9-10AA-4D2A-891A-70A9D0297E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73EEAB-A8C4-4D7B-883B-97DD4FE7B912}"/>
              </a:ext>
            </a:extLst>
          </p:cNvPr>
          <p:cNvSpPr>
            <a:spLocks noGrp="1"/>
          </p:cNvSpPr>
          <p:nvPr>
            <p:ph type="dt" sz="half" idx="10"/>
          </p:nvPr>
        </p:nvSpPr>
        <p:spPr/>
        <p:txBody>
          <a:bodyPr/>
          <a:lstStyle/>
          <a:p>
            <a:fld id="{127B6CBB-4CE9-4FDB-937A-4A710B58E97F}" type="datetime1">
              <a:rPr lang="en-US" smtClean="0"/>
              <a:t>7/26/20</a:t>
            </a:fld>
            <a:endParaRPr lang="en-US"/>
          </a:p>
        </p:txBody>
      </p:sp>
      <p:sp>
        <p:nvSpPr>
          <p:cNvPr id="6" name="Footer Placeholder 5">
            <a:extLst>
              <a:ext uri="{FF2B5EF4-FFF2-40B4-BE49-F238E27FC236}">
                <a16:creationId xmlns:a16="http://schemas.microsoft.com/office/drawing/2014/main" id="{62D5D215-EB35-4BA6-8C7C-D9D54BA512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1CA3ED-6CB0-4788-AD68-9FB3825A0FD3}"/>
              </a:ext>
            </a:extLst>
          </p:cNvPr>
          <p:cNvSpPr>
            <a:spLocks noGrp="1"/>
          </p:cNvSpPr>
          <p:nvPr>
            <p:ph type="sldNum" sz="quarter" idx="12"/>
          </p:nvPr>
        </p:nvSpPr>
        <p:spPr/>
        <p:txBody>
          <a:bodyPr/>
          <a:lstStyle/>
          <a:p>
            <a:fld id="{8E4CD49D-CBCD-40DF-8B7B-0786615954FB}" type="slidenum">
              <a:rPr lang="en-US" smtClean="0"/>
              <a:t>‹#›</a:t>
            </a:fld>
            <a:endParaRPr lang="en-US"/>
          </a:p>
        </p:txBody>
      </p:sp>
      <p:sp>
        <p:nvSpPr>
          <p:cNvPr id="8" name="Rectangle 7">
            <a:extLst>
              <a:ext uri="{FF2B5EF4-FFF2-40B4-BE49-F238E27FC236}">
                <a16:creationId xmlns:a16="http://schemas.microsoft.com/office/drawing/2014/main" id="{69747AC1-A28B-4E85-9AA6-DD26F2E7FBB4}"/>
              </a:ext>
              <a:ext uri="{C183D7F6-B498-43B3-948B-1728B52AA6E4}">
                <adec:decorative xmlns:adec="http://schemas.microsoft.com/office/drawing/2017/decorative" val="1"/>
              </a:ext>
            </a:extLst>
          </p:cNvPr>
          <p:cNvSpPr/>
          <p:nvPr/>
        </p:nvSpPr>
        <p:spPr>
          <a:xfrm>
            <a:off x="0" y="6636327"/>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sp>
        <p:nvSpPr>
          <p:cNvPr id="9" name="Rectangle 8">
            <a:extLst>
              <a:ext uri="{FF2B5EF4-FFF2-40B4-BE49-F238E27FC236}">
                <a16:creationId xmlns:a16="http://schemas.microsoft.com/office/drawing/2014/main" id="{D4CB7970-5ABF-4DE4-B977-F00A47BBC84E}"/>
              </a:ext>
              <a:ext uri="{C183D7F6-B498-43B3-948B-1728B52AA6E4}">
                <adec:decorative xmlns:adec="http://schemas.microsoft.com/office/drawing/2017/decorative" val="1"/>
              </a:ext>
            </a:extLst>
          </p:cNvPr>
          <p:cNvSpPr/>
          <p:nvPr/>
        </p:nvSpPr>
        <p:spPr>
          <a:xfrm>
            <a:off x="0" y="0"/>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cxnSp>
        <p:nvCxnSpPr>
          <p:cNvPr id="10" name="Straight Connector 9">
            <a:extLst>
              <a:ext uri="{FF2B5EF4-FFF2-40B4-BE49-F238E27FC236}">
                <a16:creationId xmlns:a16="http://schemas.microsoft.com/office/drawing/2014/main" id="{49652470-37A9-4CEE-BBBD-8A15CAA0D183}"/>
              </a:ext>
            </a:extLst>
          </p:cNvPr>
          <p:cNvCxnSpPr>
            <a:cxnSpLocks/>
          </p:cNvCxnSpPr>
          <p:nvPr/>
        </p:nvCxnSpPr>
        <p:spPr>
          <a:xfrm>
            <a:off x="838200" y="1545123"/>
            <a:ext cx="10515600"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6363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r>
              <a:rPr lang="en-US" dirty="0"/>
              <a:t>          </a:t>
            </a:r>
            <a:fld id="{0DA216C3-D661-4614-8E98-242A362C0AC8}" type="slidenum">
              <a:rPr lang="en-US" smtClean="0"/>
              <a:pPr>
                <a:defRPr/>
              </a:pPr>
              <a:t>‹#›</a:t>
            </a:fld>
            <a:endParaRPr lang="en-US" dirty="0"/>
          </a:p>
        </p:txBody>
      </p:sp>
    </p:spTree>
    <p:extLst>
      <p:ext uri="{BB962C8B-B14F-4D97-AF65-F5344CB8AC3E}">
        <p14:creationId xmlns:p14="http://schemas.microsoft.com/office/powerpoint/2010/main" val="583751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2600"/>
            </a:lvl1pPr>
          </a:lstStyle>
          <a:p>
            <a:r>
              <a:rPr lang="en-US" dirty="0"/>
              <a:t>Click to edit Master title style</a:t>
            </a:r>
          </a:p>
        </p:txBody>
      </p:sp>
      <p:sp>
        <p:nvSpPr>
          <p:cNvPr id="3" name="Content Placeholder 2"/>
          <p:cNvSpPr>
            <a:spLocks noGrp="1"/>
          </p:cNvSpPr>
          <p:nvPr>
            <p:ph sz="half" idx="1"/>
          </p:nvPr>
        </p:nvSpPr>
        <p:spPr>
          <a:xfrm>
            <a:off x="455877" y="3962401"/>
            <a:ext cx="11276807" cy="1798637"/>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p:txBody>
          <a:bodyPr/>
          <a:lstStyle>
            <a:lvl1pPr marL="0" marR="0" indent="0" algn="r" defTabSz="914400" rtl="0" eaLnBrk="1" fontAlgn="auto" latinLnBrk="0" hangingPunct="1">
              <a:lnSpc>
                <a:spcPct val="100000"/>
              </a:lnSpc>
              <a:spcBef>
                <a:spcPct val="0"/>
              </a:spcBef>
              <a:spcAft>
                <a:spcPts val="0"/>
              </a:spcAft>
              <a:buClrTx/>
              <a:buSzTx/>
              <a:buFontTx/>
              <a:buNone/>
              <a:tabLst/>
              <a:defRPr b="0" i="0">
                <a:solidFill>
                  <a:schemeClr val="bg2">
                    <a:lumMod val="50000"/>
                  </a:schemeClr>
                </a:solidFill>
                <a:latin typeface="+mn-lt"/>
                <a:ea typeface="Helvetica" charset="0"/>
                <a:cs typeface="Helvetica" charset="0"/>
              </a:defRPr>
            </a:lvl1pPr>
          </a:lstStyle>
          <a:p>
            <a:pPr>
              <a:defRPr/>
            </a:pPr>
            <a:r>
              <a:rPr lang="uk-UA" dirty="0"/>
              <a:t>‹#›</a:t>
            </a:r>
          </a:p>
        </p:txBody>
      </p:sp>
      <p:sp>
        <p:nvSpPr>
          <p:cNvPr id="6" name="SmartArt Placeholder 5"/>
          <p:cNvSpPr>
            <a:spLocks noGrp="1"/>
          </p:cNvSpPr>
          <p:nvPr>
            <p:ph type="dgm" sz="quarter" idx="12"/>
          </p:nvPr>
        </p:nvSpPr>
        <p:spPr>
          <a:xfrm>
            <a:off x="455085" y="1462088"/>
            <a:ext cx="11277600" cy="2271713"/>
          </a:xfrm>
        </p:spPr>
        <p:txBody>
          <a:bodyPr/>
          <a:lstStyle/>
          <a:p>
            <a:endParaRPr lang="en-US" dirty="0"/>
          </a:p>
        </p:txBody>
      </p:sp>
    </p:spTree>
    <p:extLst>
      <p:ext uri="{BB962C8B-B14F-4D97-AF65-F5344CB8AC3E}">
        <p14:creationId xmlns:p14="http://schemas.microsoft.com/office/powerpoint/2010/main" val="37358240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9D92F1-C647-4D8E-88BF-EDB17F551C50}"/>
              </a:ext>
            </a:extLst>
          </p:cNvPr>
          <p:cNvSpPr/>
          <p:nvPr userDrawn="1"/>
        </p:nvSpPr>
        <p:spPr>
          <a:xfrm>
            <a:off x="0" y="1371601"/>
            <a:ext cx="12192000" cy="5943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lumMod val="65000"/>
                  <a:lumOff val="35000"/>
                </a:schemeClr>
              </a:solidFill>
            </a:endParaRPr>
          </a:p>
        </p:txBody>
      </p:sp>
      <p:sp>
        <p:nvSpPr>
          <p:cNvPr id="3" name="Content Placeholder 2"/>
          <p:cNvSpPr>
            <a:spLocks noGrp="1"/>
          </p:cNvSpPr>
          <p:nvPr>
            <p:ph sz="half" idx="1"/>
          </p:nvPr>
        </p:nvSpPr>
        <p:spPr>
          <a:xfrm>
            <a:off x="455877" y="2311400"/>
            <a:ext cx="5538523" cy="3784600"/>
          </a:xfrm>
        </p:spPr>
        <p:txBody>
          <a:bodyPr/>
          <a:lstStyle>
            <a:lvl1pPr marL="174625" indent="-174625">
              <a:defRPr sz="1600"/>
            </a:lvl1pPr>
            <a:lvl2pPr marL="403225" indent="-171450">
              <a:defRPr sz="1400"/>
            </a:lvl2pPr>
            <a:lvl3pPr marL="571500" indent="-114300">
              <a:defRPr sz="1400"/>
            </a:lvl3pPr>
            <a:lvl4pPr marL="800100" indent="-168275">
              <a:defRPr sz="1400"/>
            </a:lvl4pPr>
            <a:lvl5pPr marL="1028700" indent="-168275">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p:txBody>
          <a:bodyPr/>
          <a:lstStyle>
            <a:lvl1pPr eaLnBrk="1" hangingPunct="1">
              <a:lnSpc>
                <a:spcPct val="100000"/>
              </a:lnSpc>
              <a:spcBef>
                <a:spcPct val="0"/>
              </a:spcBef>
              <a:defRPr>
                <a:latin typeface="Calibri" pitchFamily="34" charset="0"/>
              </a:defRPr>
            </a:lvl1pPr>
          </a:lstStyle>
          <a:p>
            <a:pPr>
              <a:defRPr/>
            </a:pPr>
            <a:fld id="{39195889-7BF9-4B02-A91C-3DE3CE628928}" type="slidenum">
              <a:rPr lang="en-US"/>
              <a:pPr>
                <a:defRPr/>
              </a:pPr>
              <a:t>‹#›</a:t>
            </a:fld>
            <a:endParaRPr lang="en-US" dirty="0"/>
          </a:p>
        </p:txBody>
      </p:sp>
      <p:sp>
        <p:nvSpPr>
          <p:cNvPr id="7" name="Title 1">
            <a:extLst>
              <a:ext uri="{FF2B5EF4-FFF2-40B4-BE49-F238E27FC236}">
                <a16:creationId xmlns:a16="http://schemas.microsoft.com/office/drawing/2014/main" id="{956BFE19-ED3A-40A9-9DB0-D86E9B558F91}"/>
              </a:ext>
            </a:extLst>
          </p:cNvPr>
          <p:cNvSpPr>
            <a:spLocks noGrp="1"/>
          </p:cNvSpPr>
          <p:nvPr>
            <p:ph type="title"/>
          </p:nvPr>
        </p:nvSpPr>
        <p:spPr>
          <a:xfrm>
            <a:off x="457200" y="653285"/>
            <a:ext cx="11277600" cy="718316"/>
          </a:xfrm>
        </p:spPr>
        <p:txBody>
          <a:bodyPr anchor="b">
            <a:noAutofit/>
          </a:bodyPr>
          <a:lstStyle>
            <a:lvl1pPr>
              <a:defRPr sz="3200"/>
            </a:lvl1pPr>
          </a:lstStyle>
          <a:p>
            <a:r>
              <a:rPr lang="en-US" dirty="0"/>
              <a:t>Click to edit Master title style</a:t>
            </a:r>
          </a:p>
        </p:txBody>
      </p:sp>
      <p:sp>
        <p:nvSpPr>
          <p:cNvPr id="8" name="Content Placeholder 2">
            <a:extLst>
              <a:ext uri="{FF2B5EF4-FFF2-40B4-BE49-F238E27FC236}">
                <a16:creationId xmlns:a16="http://schemas.microsoft.com/office/drawing/2014/main" id="{FF2D4604-A2DD-4E6B-92BE-A8B10FB09F05}"/>
              </a:ext>
            </a:extLst>
          </p:cNvPr>
          <p:cNvSpPr>
            <a:spLocks noGrp="1"/>
          </p:cNvSpPr>
          <p:nvPr>
            <p:ph idx="11"/>
          </p:nvPr>
        </p:nvSpPr>
        <p:spPr>
          <a:xfrm>
            <a:off x="457200" y="1371602"/>
            <a:ext cx="11277600" cy="533399"/>
          </a:xfrm>
          <a:noFill/>
        </p:spPr>
        <p:txBody>
          <a:bodyPr anchor="ctr"/>
          <a:lstStyle>
            <a:lvl1pPr marL="0" indent="0">
              <a:buNone/>
              <a:defRPr sz="2000">
                <a:solidFill>
                  <a:schemeClr val="tx1">
                    <a:lumMod val="75000"/>
                    <a:lumOff val="25000"/>
                  </a:schemeClr>
                </a:solidFill>
              </a:defRPr>
            </a:lvl1pPr>
          </a:lstStyle>
          <a:p>
            <a:pPr lvl="0"/>
            <a:endParaRPr lang="en-US" dirty="0"/>
          </a:p>
        </p:txBody>
      </p:sp>
      <p:sp>
        <p:nvSpPr>
          <p:cNvPr id="11" name="Content Placeholder 2">
            <a:extLst>
              <a:ext uri="{FF2B5EF4-FFF2-40B4-BE49-F238E27FC236}">
                <a16:creationId xmlns:a16="http://schemas.microsoft.com/office/drawing/2014/main" id="{9F35EDA4-5F88-4ABD-B3FA-E48D7FDC61FD}"/>
              </a:ext>
            </a:extLst>
          </p:cNvPr>
          <p:cNvSpPr>
            <a:spLocks noGrp="1"/>
          </p:cNvSpPr>
          <p:nvPr>
            <p:ph sz="half" idx="12"/>
          </p:nvPr>
        </p:nvSpPr>
        <p:spPr>
          <a:xfrm>
            <a:off x="6163407" y="2311400"/>
            <a:ext cx="5538523" cy="3784600"/>
          </a:xfrm>
        </p:spPr>
        <p:txBody>
          <a:bodyPr/>
          <a:lstStyle>
            <a:lvl1pPr marL="174625" indent="-174625">
              <a:defRPr sz="1600"/>
            </a:lvl1pPr>
            <a:lvl2pPr marL="403225" indent="-171450">
              <a:defRPr sz="1400"/>
            </a:lvl2pPr>
            <a:lvl3pPr marL="571500" indent="-114300">
              <a:defRPr sz="1400"/>
            </a:lvl3pPr>
            <a:lvl4pPr marL="800100" indent="-168275">
              <a:defRPr sz="1400"/>
            </a:lvl4pPr>
            <a:lvl5pPr marL="1028700" indent="-168275">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6716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9D92F1-C647-4D8E-88BF-EDB17F551C50}"/>
              </a:ext>
            </a:extLst>
          </p:cNvPr>
          <p:cNvSpPr/>
          <p:nvPr userDrawn="1"/>
        </p:nvSpPr>
        <p:spPr>
          <a:xfrm>
            <a:off x="0" y="1371601"/>
            <a:ext cx="12192000" cy="5943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lumMod val="65000"/>
                  <a:lumOff val="35000"/>
                </a:schemeClr>
              </a:solidFill>
            </a:endParaRPr>
          </a:p>
        </p:txBody>
      </p:sp>
      <p:sp>
        <p:nvSpPr>
          <p:cNvPr id="3" name="Content Placeholder 2"/>
          <p:cNvSpPr>
            <a:spLocks noGrp="1"/>
          </p:cNvSpPr>
          <p:nvPr>
            <p:ph sz="half" idx="1"/>
          </p:nvPr>
        </p:nvSpPr>
        <p:spPr>
          <a:xfrm>
            <a:off x="455877" y="2311400"/>
            <a:ext cx="5538523" cy="3784600"/>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1" y="2311401"/>
            <a:ext cx="5535809" cy="3784599"/>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a:spLocks noGrp="1"/>
          </p:cNvSpPr>
          <p:nvPr>
            <p:ph type="sldNum" sz="quarter" idx="10"/>
          </p:nvPr>
        </p:nvSpPr>
        <p:spPr/>
        <p:txBody>
          <a:bodyPr/>
          <a:lstStyle>
            <a:lvl1pPr eaLnBrk="1" hangingPunct="1">
              <a:lnSpc>
                <a:spcPct val="100000"/>
              </a:lnSpc>
              <a:spcBef>
                <a:spcPct val="0"/>
              </a:spcBef>
              <a:defRPr>
                <a:latin typeface="Calibri" pitchFamily="34" charset="0"/>
              </a:defRPr>
            </a:lvl1pPr>
          </a:lstStyle>
          <a:p>
            <a:pPr>
              <a:defRPr/>
            </a:pPr>
            <a:fld id="{39195889-7BF9-4B02-A91C-3DE3CE628928}" type="slidenum">
              <a:rPr lang="en-US"/>
              <a:pPr>
                <a:defRPr/>
              </a:pPr>
              <a:t>‹#›</a:t>
            </a:fld>
            <a:endParaRPr lang="en-US" dirty="0"/>
          </a:p>
        </p:txBody>
      </p:sp>
      <p:sp>
        <p:nvSpPr>
          <p:cNvPr id="7" name="Title 1">
            <a:extLst>
              <a:ext uri="{FF2B5EF4-FFF2-40B4-BE49-F238E27FC236}">
                <a16:creationId xmlns:a16="http://schemas.microsoft.com/office/drawing/2014/main" id="{956BFE19-ED3A-40A9-9DB0-D86E9B558F91}"/>
              </a:ext>
            </a:extLst>
          </p:cNvPr>
          <p:cNvSpPr>
            <a:spLocks noGrp="1"/>
          </p:cNvSpPr>
          <p:nvPr>
            <p:ph type="title"/>
          </p:nvPr>
        </p:nvSpPr>
        <p:spPr>
          <a:xfrm>
            <a:off x="457200" y="653285"/>
            <a:ext cx="11277600" cy="718316"/>
          </a:xfrm>
        </p:spPr>
        <p:txBody>
          <a:bodyPr anchor="b">
            <a:noAutofit/>
          </a:bodyPr>
          <a:lstStyle>
            <a:lvl1pPr>
              <a:defRPr sz="3200"/>
            </a:lvl1pPr>
          </a:lstStyle>
          <a:p>
            <a:r>
              <a:rPr lang="en-US" dirty="0"/>
              <a:t>Click to edit Master title style</a:t>
            </a:r>
          </a:p>
        </p:txBody>
      </p:sp>
      <p:sp>
        <p:nvSpPr>
          <p:cNvPr id="8" name="Content Placeholder 2">
            <a:extLst>
              <a:ext uri="{FF2B5EF4-FFF2-40B4-BE49-F238E27FC236}">
                <a16:creationId xmlns:a16="http://schemas.microsoft.com/office/drawing/2014/main" id="{FF2D4604-A2DD-4E6B-92BE-A8B10FB09F05}"/>
              </a:ext>
            </a:extLst>
          </p:cNvPr>
          <p:cNvSpPr>
            <a:spLocks noGrp="1"/>
          </p:cNvSpPr>
          <p:nvPr>
            <p:ph idx="11"/>
          </p:nvPr>
        </p:nvSpPr>
        <p:spPr>
          <a:xfrm>
            <a:off x="457200" y="1371602"/>
            <a:ext cx="11277600" cy="533399"/>
          </a:xfrm>
          <a:noFill/>
        </p:spPr>
        <p:txBody>
          <a:bodyPr anchor="ctr"/>
          <a:lstStyle>
            <a:lvl1pPr marL="0" indent="0">
              <a:buNone/>
              <a:defRPr sz="2000">
                <a:solidFill>
                  <a:schemeClr val="tx1">
                    <a:lumMod val="75000"/>
                    <a:lumOff val="25000"/>
                  </a:schemeClr>
                </a:solidFill>
              </a:defRPr>
            </a:lvl1pPr>
          </a:lstStyle>
          <a:p>
            <a:pPr lvl="0"/>
            <a:endParaRPr lang="en-US" dirty="0"/>
          </a:p>
        </p:txBody>
      </p:sp>
    </p:spTree>
    <p:extLst>
      <p:ext uri="{BB962C8B-B14F-4D97-AF65-F5344CB8AC3E}">
        <p14:creationId xmlns:p14="http://schemas.microsoft.com/office/powerpoint/2010/main" val="3468703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BB3E81-A42A-4674-9A13-A22BA477F57B}"/>
              </a:ext>
            </a:extLst>
          </p:cNvPr>
          <p:cNvSpPr/>
          <p:nvPr userDrawn="1"/>
        </p:nvSpPr>
        <p:spPr>
          <a:xfrm>
            <a:off x="0" y="1371601"/>
            <a:ext cx="12192000" cy="59436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schemeClr val="tx1">
                  <a:lumMod val="65000"/>
                  <a:lumOff val="35000"/>
                </a:schemeClr>
              </a:solidFill>
            </a:endParaRPr>
          </a:p>
        </p:txBody>
      </p:sp>
      <p:sp>
        <p:nvSpPr>
          <p:cNvPr id="2" name="Title 1"/>
          <p:cNvSpPr>
            <a:spLocks noGrp="1"/>
          </p:cNvSpPr>
          <p:nvPr>
            <p:ph type="title"/>
          </p:nvPr>
        </p:nvSpPr>
        <p:spPr>
          <a:xfrm>
            <a:off x="457200" y="653285"/>
            <a:ext cx="11277600" cy="718316"/>
          </a:xfrm>
        </p:spPr>
        <p:txBody>
          <a:bodyPr anchor="b">
            <a:noAutofit/>
          </a:bodyPr>
          <a:lstStyle>
            <a:lvl1pPr>
              <a:defRPr sz="3200"/>
            </a:lvl1pPr>
          </a:lstStyle>
          <a:p>
            <a:r>
              <a:rPr lang="en-US" dirty="0"/>
              <a:t>Click to edit Master title style</a:t>
            </a:r>
          </a:p>
        </p:txBody>
      </p:sp>
      <p:sp>
        <p:nvSpPr>
          <p:cNvPr id="3" name="Content Placeholder 2"/>
          <p:cNvSpPr>
            <a:spLocks noGrp="1"/>
          </p:cNvSpPr>
          <p:nvPr>
            <p:ph idx="1"/>
          </p:nvPr>
        </p:nvSpPr>
        <p:spPr>
          <a:xfrm>
            <a:off x="457200" y="2286001"/>
            <a:ext cx="11277600" cy="385547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lgn="r" eaLnBrk="1" hangingPunct="1">
              <a:lnSpc>
                <a:spcPct val="100000"/>
              </a:lnSpc>
              <a:spcBef>
                <a:spcPct val="0"/>
              </a:spcBef>
              <a:defRPr>
                <a:latin typeface="Calibri" pitchFamily="34" charset="0"/>
              </a:defRPr>
            </a:lvl1pPr>
          </a:lstStyle>
          <a:p>
            <a:pPr>
              <a:defRPr/>
            </a:pPr>
            <a:fld id="{A8BA57A7-37C2-4381-B651-A52D0E09B8D6}" type="slidenum">
              <a:rPr lang="en-US"/>
              <a:pPr>
                <a:defRPr/>
              </a:pPr>
              <a:t>‹#›</a:t>
            </a:fld>
            <a:endParaRPr lang="en-US" dirty="0"/>
          </a:p>
        </p:txBody>
      </p:sp>
      <p:sp>
        <p:nvSpPr>
          <p:cNvPr id="6" name="Content Placeholder 2">
            <a:extLst>
              <a:ext uri="{FF2B5EF4-FFF2-40B4-BE49-F238E27FC236}">
                <a16:creationId xmlns:a16="http://schemas.microsoft.com/office/drawing/2014/main" id="{B482F9D3-A3CF-4CA5-9E71-43B275038738}"/>
              </a:ext>
            </a:extLst>
          </p:cNvPr>
          <p:cNvSpPr>
            <a:spLocks noGrp="1"/>
          </p:cNvSpPr>
          <p:nvPr>
            <p:ph idx="11"/>
          </p:nvPr>
        </p:nvSpPr>
        <p:spPr>
          <a:xfrm>
            <a:off x="457200" y="1371602"/>
            <a:ext cx="11277600" cy="533399"/>
          </a:xfrm>
          <a:noFill/>
        </p:spPr>
        <p:txBody>
          <a:bodyPr anchor="ctr"/>
          <a:lstStyle>
            <a:lvl1pPr marL="0" indent="0">
              <a:buNone/>
              <a:defRPr sz="2000">
                <a:solidFill>
                  <a:schemeClr val="tx1">
                    <a:lumMod val="75000"/>
                    <a:lumOff val="25000"/>
                  </a:schemeClr>
                </a:solidFill>
              </a:defRPr>
            </a:lvl1pPr>
          </a:lstStyle>
          <a:p>
            <a:pPr lvl="0"/>
            <a:endParaRPr lang="en-US" dirty="0"/>
          </a:p>
        </p:txBody>
      </p:sp>
    </p:spTree>
    <p:extLst>
      <p:ext uri="{BB962C8B-B14F-4D97-AF65-F5344CB8AC3E}">
        <p14:creationId xmlns:p14="http://schemas.microsoft.com/office/powerpoint/2010/main" val="2468071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6869-24DD-427C-8916-C6231B4C5F36}"/>
              </a:ext>
            </a:extLst>
          </p:cNvPr>
          <p:cNvSpPr>
            <a:spLocks noGrp="1"/>
          </p:cNvSpPr>
          <p:nvPr>
            <p:ph type="title"/>
          </p:nvPr>
        </p:nvSpPr>
        <p:spPr>
          <a:xfrm>
            <a:off x="839788" y="365125"/>
            <a:ext cx="10515600" cy="1325563"/>
          </a:xfrm>
        </p:spPr>
        <p:txBody>
          <a:bodyPr/>
          <a:lstStyle>
            <a:lvl1pPr algn="ctr">
              <a:defRPr b="1">
                <a:solidFill>
                  <a:schemeClr val="bg2">
                    <a:lumMod val="75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C2177A3A-1945-4D0F-9343-8739DF4B9A6C}"/>
              </a:ext>
            </a:extLst>
          </p:cNvPr>
          <p:cNvSpPr>
            <a:spLocks noGrp="1"/>
          </p:cNvSpPr>
          <p:nvPr>
            <p:ph type="body" idx="1"/>
          </p:nvPr>
        </p:nvSpPr>
        <p:spPr>
          <a:xfrm>
            <a:off x="839788" y="1681163"/>
            <a:ext cx="5157787" cy="823912"/>
          </a:xfrm>
        </p:spPr>
        <p:txBody>
          <a:bodyPr anchor="b"/>
          <a:lstStyle>
            <a:lvl1pPr marL="0" indent="0">
              <a:buNone/>
              <a:defRPr sz="2400" b="1">
                <a:solidFill>
                  <a:schemeClr val="tx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075A0F9-30B2-4BE3-93D9-71F6F92B15C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870E18-ABFA-45EB-84D6-38A09EEC8A9D}"/>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5A64FC-13C3-45E7-B1F2-F6F5AA88DC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3BF669-FBE1-4972-AA47-2E26F17AD31E}"/>
              </a:ext>
            </a:extLst>
          </p:cNvPr>
          <p:cNvSpPr>
            <a:spLocks noGrp="1"/>
          </p:cNvSpPr>
          <p:nvPr>
            <p:ph type="dt" sz="half" idx="10"/>
          </p:nvPr>
        </p:nvSpPr>
        <p:spPr/>
        <p:txBody>
          <a:bodyPr/>
          <a:lstStyle/>
          <a:p>
            <a:fld id="{052A718A-C7FD-4F4A-89E4-2E46BB9640F1}" type="datetime1">
              <a:rPr lang="en-US" smtClean="0"/>
              <a:t>7/26/20</a:t>
            </a:fld>
            <a:endParaRPr lang="en-US"/>
          </a:p>
        </p:txBody>
      </p:sp>
      <p:sp>
        <p:nvSpPr>
          <p:cNvPr id="8" name="Footer Placeholder 7">
            <a:extLst>
              <a:ext uri="{FF2B5EF4-FFF2-40B4-BE49-F238E27FC236}">
                <a16:creationId xmlns:a16="http://schemas.microsoft.com/office/drawing/2014/main" id="{C1698C96-2E93-4226-B8D4-639B7447EE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79900A-9B6E-4154-9268-56C8D7DBD010}"/>
              </a:ext>
            </a:extLst>
          </p:cNvPr>
          <p:cNvSpPr>
            <a:spLocks noGrp="1"/>
          </p:cNvSpPr>
          <p:nvPr>
            <p:ph type="sldNum" sz="quarter" idx="12"/>
          </p:nvPr>
        </p:nvSpPr>
        <p:spPr/>
        <p:txBody>
          <a:bodyPr/>
          <a:lstStyle/>
          <a:p>
            <a:fld id="{8E4CD49D-CBCD-40DF-8B7B-0786615954FB}" type="slidenum">
              <a:rPr lang="en-US" smtClean="0"/>
              <a:t>‹#›</a:t>
            </a:fld>
            <a:endParaRPr lang="en-US"/>
          </a:p>
        </p:txBody>
      </p:sp>
      <p:sp>
        <p:nvSpPr>
          <p:cNvPr id="10" name="Rectangle 9">
            <a:extLst>
              <a:ext uri="{FF2B5EF4-FFF2-40B4-BE49-F238E27FC236}">
                <a16:creationId xmlns:a16="http://schemas.microsoft.com/office/drawing/2014/main" id="{6B1881B8-4EAC-4108-A6F8-66C9E9AD1C36}"/>
              </a:ext>
              <a:ext uri="{C183D7F6-B498-43B3-948B-1728B52AA6E4}">
                <adec:decorative xmlns:adec="http://schemas.microsoft.com/office/drawing/2017/decorative" val="1"/>
              </a:ext>
            </a:extLst>
          </p:cNvPr>
          <p:cNvSpPr/>
          <p:nvPr/>
        </p:nvSpPr>
        <p:spPr>
          <a:xfrm>
            <a:off x="0" y="6636327"/>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sp>
        <p:nvSpPr>
          <p:cNvPr id="11" name="Rectangle 10">
            <a:extLst>
              <a:ext uri="{FF2B5EF4-FFF2-40B4-BE49-F238E27FC236}">
                <a16:creationId xmlns:a16="http://schemas.microsoft.com/office/drawing/2014/main" id="{8634A70B-7BF3-4402-B5F3-645D8B97AA22}"/>
              </a:ext>
              <a:ext uri="{C183D7F6-B498-43B3-948B-1728B52AA6E4}">
                <adec:decorative xmlns:adec="http://schemas.microsoft.com/office/drawing/2017/decorative" val="1"/>
              </a:ext>
            </a:extLst>
          </p:cNvPr>
          <p:cNvSpPr/>
          <p:nvPr/>
        </p:nvSpPr>
        <p:spPr>
          <a:xfrm>
            <a:off x="0" y="0"/>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cxnSp>
        <p:nvCxnSpPr>
          <p:cNvPr id="12" name="Straight Connector 11">
            <a:extLst>
              <a:ext uri="{FF2B5EF4-FFF2-40B4-BE49-F238E27FC236}">
                <a16:creationId xmlns:a16="http://schemas.microsoft.com/office/drawing/2014/main" id="{9D5A7E60-BB6B-45C0-9577-02696D703463}"/>
              </a:ext>
            </a:extLst>
          </p:cNvPr>
          <p:cNvCxnSpPr>
            <a:cxnSpLocks/>
          </p:cNvCxnSpPr>
          <p:nvPr/>
        </p:nvCxnSpPr>
        <p:spPr>
          <a:xfrm>
            <a:off x="838200" y="1545123"/>
            <a:ext cx="10515600"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65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B9EC-DC41-41F2-923E-8E7E559F9C1F}"/>
              </a:ext>
            </a:extLst>
          </p:cNvPr>
          <p:cNvSpPr>
            <a:spLocks noGrp="1"/>
          </p:cNvSpPr>
          <p:nvPr>
            <p:ph type="title"/>
          </p:nvPr>
        </p:nvSpPr>
        <p:spPr/>
        <p:txBody>
          <a:bodyPr anchor="ctr"/>
          <a:lstStyle>
            <a:lvl1pPr algn="ctr">
              <a:defRPr b="1">
                <a:solidFill>
                  <a:schemeClr val="bg2">
                    <a:lumMod val="75000"/>
                  </a:schemeClr>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D672A1EA-9DDD-4F93-984F-E84CA8A2F278}"/>
              </a:ext>
            </a:extLst>
          </p:cNvPr>
          <p:cNvSpPr>
            <a:spLocks noGrp="1"/>
          </p:cNvSpPr>
          <p:nvPr>
            <p:ph type="dt" sz="half" idx="10"/>
          </p:nvPr>
        </p:nvSpPr>
        <p:spPr/>
        <p:txBody>
          <a:bodyPr/>
          <a:lstStyle/>
          <a:p>
            <a:fld id="{89D23260-4730-482C-9547-4FAE79886723}" type="datetime1">
              <a:rPr lang="en-US" smtClean="0"/>
              <a:t>7/26/20</a:t>
            </a:fld>
            <a:endParaRPr lang="en-US"/>
          </a:p>
        </p:txBody>
      </p:sp>
      <p:sp>
        <p:nvSpPr>
          <p:cNvPr id="4" name="Footer Placeholder 3">
            <a:extLst>
              <a:ext uri="{FF2B5EF4-FFF2-40B4-BE49-F238E27FC236}">
                <a16:creationId xmlns:a16="http://schemas.microsoft.com/office/drawing/2014/main" id="{7F143B24-F78F-4369-91D0-8E02FEAF9A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6FB17D-CC5F-4A1D-882C-FE12EFEAD8B0}"/>
              </a:ext>
            </a:extLst>
          </p:cNvPr>
          <p:cNvSpPr>
            <a:spLocks noGrp="1"/>
          </p:cNvSpPr>
          <p:nvPr>
            <p:ph type="sldNum" sz="quarter" idx="12"/>
          </p:nvPr>
        </p:nvSpPr>
        <p:spPr/>
        <p:txBody>
          <a:bodyPr/>
          <a:lstStyle/>
          <a:p>
            <a:fld id="{8E4CD49D-CBCD-40DF-8B7B-0786615954FB}" type="slidenum">
              <a:rPr lang="en-US" smtClean="0"/>
              <a:t>‹#›</a:t>
            </a:fld>
            <a:endParaRPr lang="en-US"/>
          </a:p>
        </p:txBody>
      </p:sp>
      <p:sp>
        <p:nvSpPr>
          <p:cNvPr id="6" name="Rectangle 5">
            <a:extLst>
              <a:ext uri="{FF2B5EF4-FFF2-40B4-BE49-F238E27FC236}">
                <a16:creationId xmlns:a16="http://schemas.microsoft.com/office/drawing/2014/main" id="{02E1724B-16F9-4F7B-AB64-26004AADC004}"/>
              </a:ext>
              <a:ext uri="{C183D7F6-B498-43B3-948B-1728B52AA6E4}">
                <adec:decorative xmlns:adec="http://schemas.microsoft.com/office/drawing/2017/decorative" val="1"/>
              </a:ext>
            </a:extLst>
          </p:cNvPr>
          <p:cNvSpPr/>
          <p:nvPr/>
        </p:nvSpPr>
        <p:spPr>
          <a:xfrm>
            <a:off x="0" y="6636327"/>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sp>
        <p:nvSpPr>
          <p:cNvPr id="7" name="Rectangle 6">
            <a:extLst>
              <a:ext uri="{FF2B5EF4-FFF2-40B4-BE49-F238E27FC236}">
                <a16:creationId xmlns:a16="http://schemas.microsoft.com/office/drawing/2014/main" id="{B022F782-B6A2-460D-992F-9198CB467D06}"/>
              </a:ext>
              <a:ext uri="{C183D7F6-B498-43B3-948B-1728B52AA6E4}">
                <adec:decorative xmlns:adec="http://schemas.microsoft.com/office/drawing/2017/decorative" val="1"/>
              </a:ext>
            </a:extLst>
          </p:cNvPr>
          <p:cNvSpPr/>
          <p:nvPr/>
        </p:nvSpPr>
        <p:spPr>
          <a:xfrm>
            <a:off x="0" y="0"/>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cxnSp>
        <p:nvCxnSpPr>
          <p:cNvPr id="8" name="Straight Connector 7">
            <a:extLst>
              <a:ext uri="{FF2B5EF4-FFF2-40B4-BE49-F238E27FC236}">
                <a16:creationId xmlns:a16="http://schemas.microsoft.com/office/drawing/2014/main" id="{7BE3C3AF-65BD-4A05-9836-B902AA3EFA5E}"/>
              </a:ext>
            </a:extLst>
          </p:cNvPr>
          <p:cNvCxnSpPr>
            <a:cxnSpLocks/>
          </p:cNvCxnSpPr>
          <p:nvPr/>
        </p:nvCxnSpPr>
        <p:spPr>
          <a:xfrm>
            <a:off x="838200" y="1545123"/>
            <a:ext cx="10515600"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301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DB62B4-BF31-407E-976D-DC57DD5E106D}"/>
              </a:ext>
            </a:extLst>
          </p:cNvPr>
          <p:cNvSpPr>
            <a:spLocks noGrp="1"/>
          </p:cNvSpPr>
          <p:nvPr>
            <p:ph type="dt" sz="half" idx="10"/>
          </p:nvPr>
        </p:nvSpPr>
        <p:spPr/>
        <p:txBody>
          <a:bodyPr/>
          <a:lstStyle/>
          <a:p>
            <a:fld id="{49E56506-4A7F-47D8-8275-4699FA2A8848}" type="datetime1">
              <a:rPr lang="en-US" smtClean="0"/>
              <a:t>7/26/20</a:t>
            </a:fld>
            <a:endParaRPr lang="en-US"/>
          </a:p>
        </p:txBody>
      </p:sp>
      <p:sp>
        <p:nvSpPr>
          <p:cNvPr id="3" name="Footer Placeholder 2">
            <a:extLst>
              <a:ext uri="{FF2B5EF4-FFF2-40B4-BE49-F238E27FC236}">
                <a16:creationId xmlns:a16="http://schemas.microsoft.com/office/drawing/2014/main" id="{9AB2C42F-61DF-4D56-9557-E9FA13131E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82649A-B164-454E-8404-6EC86EE8FD1A}"/>
              </a:ext>
            </a:extLst>
          </p:cNvPr>
          <p:cNvSpPr>
            <a:spLocks noGrp="1"/>
          </p:cNvSpPr>
          <p:nvPr>
            <p:ph type="sldNum" sz="quarter" idx="12"/>
          </p:nvPr>
        </p:nvSpPr>
        <p:spPr/>
        <p:txBody>
          <a:bodyPr/>
          <a:lstStyle/>
          <a:p>
            <a:fld id="{8E4CD49D-CBCD-40DF-8B7B-0786615954FB}" type="slidenum">
              <a:rPr lang="en-US" smtClean="0"/>
              <a:t>‹#›</a:t>
            </a:fld>
            <a:endParaRPr lang="en-US"/>
          </a:p>
        </p:txBody>
      </p:sp>
      <p:sp>
        <p:nvSpPr>
          <p:cNvPr id="5" name="Rectangle 4">
            <a:extLst>
              <a:ext uri="{FF2B5EF4-FFF2-40B4-BE49-F238E27FC236}">
                <a16:creationId xmlns:a16="http://schemas.microsoft.com/office/drawing/2014/main" id="{08188BF9-167A-4A90-A3DF-2321B3FAE57F}"/>
              </a:ext>
              <a:ext uri="{C183D7F6-B498-43B3-948B-1728B52AA6E4}">
                <adec:decorative xmlns:adec="http://schemas.microsoft.com/office/drawing/2017/decorative" val="1"/>
              </a:ext>
            </a:extLst>
          </p:cNvPr>
          <p:cNvSpPr/>
          <p:nvPr/>
        </p:nvSpPr>
        <p:spPr>
          <a:xfrm>
            <a:off x="0" y="6636327"/>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sp>
        <p:nvSpPr>
          <p:cNvPr id="6" name="Rectangle 5">
            <a:extLst>
              <a:ext uri="{FF2B5EF4-FFF2-40B4-BE49-F238E27FC236}">
                <a16:creationId xmlns:a16="http://schemas.microsoft.com/office/drawing/2014/main" id="{F2E911D6-1508-4749-A3CE-E13D10DC9141}"/>
              </a:ext>
              <a:ext uri="{C183D7F6-B498-43B3-948B-1728B52AA6E4}">
                <adec:decorative xmlns:adec="http://schemas.microsoft.com/office/drawing/2017/decorative" val="1"/>
              </a:ext>
            </a:extLst>
          </p:cNvPr>
          <p:cNvSpPr/>
          <p:nvPr/>
        </p:nvSpPr>
        <p:spPr>
          <a:xfrm>
            <a:off x="0" y="0"/>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spTree>
    <p:extLst>
      <p:ext uri="{BB962C8B-B14F-4D97-AF65-F5344CB8AC3E}">
        <p14:creationId xmlns:p14="http://schemas.microsoft.com/office/powerpoint/2010/main" val="107733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E8AEA-FE16-47E0-8441-B17BDAC95BFD}"/>
              </a:ext>
            </a:extLst>
          </p:cNvPr>
          <p:cNvSpPr>
            <a:spLocks noGrp="1"/>
          </p:cNvSpPr>
          <p:nvPr>
            <p:ph type="title"/>
          </p:nvPr>
        </p:nvSpPr>
        <p:spPr>
          <a:xfrm>
            <a:off x="839788" y="457200"/>
            <a:ext cx="3932237" cy="1600200"/>
          </a:xfrm>
        </p:spPr>
        <p:txBody>
          <a:bodyPr anchor="ctr"/>
          <a:lstStyle>
            <a:lvl1pPr>
              <a:defRPr sz="3200" b="1">
                <a:solidFill>
                  <a:schemeClr val="bg2">
                    <a:lumMod val="7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BA78C67-89E2-4CCE-84B2-17A261BB79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96B1CD-C012-414A-B081-21C25BEC3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43342F-24E5-457C-A2E1-49D088CEBB41}"/>
              </a:ext>
            </a:extLst>
          </p:cNvPr>
          <p:cNvSpPr>
            <a:spLocks noGrp="1"/>
          </p:cNvSpPr>
          <p:nvPr>
            <p:ph type="dt" sz="half" idx="10"/>
          </p:nvPr>
        </p:nvSpPr>
        <p:spPr/>
        <p:txBody>
          <a:bodyPr/>
          <a:lstStyle/>
          <a:p>
            <a:fld id="{74BCCADB-4784-4862-A0E5-819AEC46E088}" type="datetime1">
              <a:rPr lang="en-US" smtClean="0"/>
              <a:t>7/26/20</a:t>
            </a:fld>
            <a:endParaRPr lang="en-US"/>
          </a:p>
        </p:txBody>
      </p:sp>
      <p:sp>
        <p:nvSpPr>
          <p:cNvPr id="6" name="Footer Placeholder 5">
            <a:extLst>
              <a:ext uri="{FF2B5EF4-FFF2-40B4-BE49-F238E27FC236}">
                <a16:creationId xmlns:a16="http://schemas.microsoft.com/office/drawing/2014/main" id="{CC987E2F-7C82-467D-A5D4-EB82589EC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C66FA-FDD2-4CF6-B364-DAA830F55391}"/>
              </a:ext>
            </a:extLst>
          </p:cNvPr>
          <p:cNvSpPr>
            <a:spLocks noGrp="1"/>
          </p:cNvSpPr>
          <p:nvPr>
            <p:ph type="sldNum" sz="quarter" idx="12"/>
          </p:nvPr>
        </p:nvSpPr>
        <p:spPr/>
        <p:txBody>
          <a:bodyPr/>
          <a:lstStyle/>
          <a:p>
            <a:fld id="{8E4CD49D-CBCD-40DF-8B7B-0786615954FB}" type="slidenum">
              <a:rPr lang="en-US" smtClean="0"/>
              <a:t>‹#›</a:t>
            </a:fld>
            <a:endParaRPr lang="en-US"/>
          </a:p>
        </p:txBody>
      </p:sp>
      <p:sp>
        <p:nvSpPr>
          <p:cNvPr id="8" name="Rectangle 7">
            <a:extLst>
              <a:ext uri="{FF2B5EF4-FFF2-40B4-BE49-F238E27FC236}">
                <a16:creationId xmlns:a16="http://schemas.microsoft.com/office/drawing/2014/main" id="{FE2DBCF3-D1B8-4014-9396-50F305F25953}"/>
              </a:ext>
              <a:ext uri="{C183D7F6-B498-43B3-948B-1728B52AA6E4}">
                <adec:decorative xmlns:adec="http://schemas.microsoft.com/office/drawing/2017/decorative" val="1"/>
              </a:ext>
            </a:extLst>
          </p:cNvPr>
          <p:cNvSpPr/>
          <p:nvPr/>
        </p:nvSpPr>
        <p:spPr>
          <a:xfrm>
            <a:off x="0" y="6636327"/>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sp>
        <p:nvSpPr>
          <p:cNvPr id="9" name="Rectangle 8">
            <a:extLst>
              <a:ext uri="{FF2B5EF4-FFF2-40B4-BE49-F238E27FC236}">
                <a16:creationId xmlns:a16="http://schemas.microsoft.com/office/drawing/2014/main" id="{2B31B0F4-C5ED-45C6-BCB3-03EF2CF7410E}"/>
              </a:ext>
              <a:ext uri="{C183D7F6-B498-43B3-948B-1728B52AA6E4}">
                <adec:decorative xmlns:adec="http://schemas.microsoft.com/office/drawing/2017/decorative" val="1"/>
              </a:ext>
            </a:extLst>
          </p:cNvPr>
          <p:cNvSpPr/>
          <p:nvPr/>
        </p:nvSpPr>
        <p:spPr>
          <a:xfrm>
            <a:off x="0" y="0"/>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cxnSp>
        <p:nvCxnSpPr>
          <p:cNvPr id="10" name="Straight Connector 9">
            <a:extLst>
              <a:ext uri="{FF2B5EF4-FFF2-40B4-BE49-F238E27FC236}">
                <a16:creationId xmlns:a16="http://schemas.microsoft.com/office/drawing/2014/main" id="{52616913-BA99-4784-B92E-6E4CF185C3DB}"/>
              </a:ext>
            </a:extLst>
          </p:cNvPr>
          <p:cNvCxnSpPr>
            <a:cxnSpLocks/>
          </p:cNvCxnSpPr>
          <p:nvPr/>
        </p:nvCxnSpPr>
        <p:spPr>
          <a:xfrm>
            <a:off x="838200" y="1889442"/>
            <a:ext cx="3933825"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360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6EA7B-4E56-43CC-AD0C-9E877E571F8E}"/>
              </a:ext>
            </a:extLst>
          </p:cNvPr>
          <p:cNvSpPr>
            <a:spLocks noGrp="1"/>
          </p:cNvSpPr>
          <p:nvPr>
            <p:ph type="title"/>
          </p:nvPr>
        </p:nvSpPr>
        <p:spPr>
          <a:xfrm>
            <a:off x="839788" y="457200"/>
            <a:ext cx="3932237" cy="1600200"/>
          </a:xfrm>
        </p:spPr>
        <p:txBody>
          <a:bodyPr anchor="ctr"/>
          <a:lstStyle>
            <a:lvl1pPr>
              <a:defRPr sz="3200" b="1">
                <a:solidFill>
                  <a:schemeClr val="bg2">
                    <a:lumMod val="75000"/>
                  </a:schemeClr>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3F5EC80-CEAE-4A1A-A945-1BB6EAD60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95CDAD6-1FA8-459A-8726-FA55E6D1B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F846FB-B0C6-450E-AF8F-C3E171525880}"/>
              </a:ext>
            </a:extLst>
          </p:cNvPr>
          <p:cNvSpPr>
            <a:spLocks noGrp="1"/>
          </p:cNvSpPr>
          <p:nvPr>
            <p:ph type="dt" sz="half" idx="10"/>
          </p:nvPr>
        </p:nvSpPr>
        <p:spPr/>
        <p:txBody>
          <a:bodyPr/>
          <a:lstStyle/>
          <a:p>
            <a:fld id="{16F287EC-DCC4-43DD-AED6-35FB621680E4}" type="datetime1">
              <a:rPr lang="en-US" smtClean="0"/>
              <a:t>7/26/20</a:t>
            </a:fld>
            <a:endParaRPr lang="en-US"/>
          </a:p>
        </p:txBody>
      </p:sp>
      <p:sp>
        <p:nvSpPr>
          <p:cNvPr id="6" name="Footer Placeholder 5">
            <a:extLst>
              <a:ext uri="{FF2B5EF4-FFF2-40B4-BE49-F238E27FC236}">
                <a16:creationId xmlns:a16="http://schemas.microsoft.com/office/drawing/2014/main" id="{07CE9117-A2CD-4F9B-BFCD-684CB31B4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5522C-856A-4467-986B-EA8C60E4E1B7}"/>
              </a:ext>
            </a:extLst>
          </p:cNvPr>
          <p:cNvSpPr>
            <a:spLocks noGrp="1"/>
          </p:cNvSpPr>
          <p:nvPr>
            <p:ph type="sldNum" sz="quarter" idx="12"/>
          </p:nvPr>
        </p:nvSpPr>
        <p:spPr/>
        <p:txBody>
          <a:bodyPr/>
          <a:lstStyle/>
          <a:p>
            <a:fld id="{8E4CD49D-CBCD-40DF-8B7B-0786615954FB}" type="slidenum">
              <a:rPr lang="en-US" smtClean="0"/>
              <a:t>‹#›</a:t>
            </a:fld>
            <a:endParaRPr lang="en-US"/>
          </a:p>
        </p:txBody>
      </p:sp>
      <p:sp>
        <p:nvSpPr>
          <p:cNvPr id="8" name="Rectangle 7">
            <a:extLst>
              <a:ext uri="{FF2B5EF4-FFF2-40B4-BE49-F238E27FC236}">
                <a16:creationId xmlns:a16="http://schemas.microsoft.com/office/drawing/2014/main" id="{E2A8B3FF-936A-470F-A1D3-B182CF5474E9}"/>
              </a:ext>
              <a:ext uri="{C183D7F6-B498-43B3-948B-1728B52AA6E4}">
                <adec:decorative xmlns:adec="http://schemas.microsoft.com/office/drawing/2017/decorative" val="1"/>
              </a:ext>
            </a:extLst>
          </p:cNvPr>
          <p:cNvSpPr/>
          <p:nvPr/>
        </p:nvSpPr>
        <p:spPr>
          <a:xfrm>
            <a:off x="0" y="6636327"/>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sp>
        <p:nvSpPr>
          <p:cNvPr id="9" name="Rectangle 8">
            <a:extLst>
              <a:ext uri="{FF2B5EF4-FFF2-40B4-BE49-F238E27FC236}">
                <a16:creationId xmlns:a16="http://schemas.microsoft.com/office/drawing/2014/main" id="{A6C5A609-16B8-48EA-B75F-5F95E86B931D}"/>
              </a:ext>
              <a:ext uri="{C183D7F6-B498-43B3-948B-1728B52AA6E4}">
                <adec:decorative xmlns:adec="http://schemas.microsoft.com/office/drawing/2017/decorative" val="1"/>
              </a:ext>
            </a:extLst>
          </p:cNvPr>
          <p:cNvSpPr/>
          <p:nvPr/>
        </p:nvSpPr>
        <p:spPr>
          <a:xfrm>
            <a:off x="0" y="0"/>
            <a:ext cx="12192000" cy="2216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558A"/>
              </a:solidFill>
            </a:endParaRPr>
          </a:p>
        </p:txBody>
      </p:sp>
      <p:cxnSp>
        <p:nvCxnSpPr>
          <p:cNvPr id="10" name="Straight Connector 9">
            <a:extLst>
              <a:ext uri="{FF2B5EF4-FFF2-40B4-BE49-F238E27FC236}">
                <a16:creationId xmlns:a16="http://schemas.microsoft.com/office/drawing/2014/main" id="{0E4D4A2B-77DF-4EA7-9E53-51AD6A9E1D7B}"/>
              </a:ext>
            </a:extLst>
          </p:cNvPr>
          <p:cNvCxnSpPr>
            <a:cxnSpLocks/>
          </p:cNvCxnSpPr>
          <p:nvPr/>
        </p:nvCxnSpPr>
        <p:spPr>
          <a:xfrm>
            <a:off x="838200" y="1898773"/>
            <a:ext cx="3933825" cy="0"/>
          </a:xfrm>
          <a:prstGeom prst="lin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668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3.png"/><Relationship Id="rId4" Type="http://schemas.openxmlformats.org/officeDocument/2006/relationships/slideLayout" Target="../slideLayouts/slideLayout2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AAF0F3-B18D-46CE-81C4-3801E5DE1E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602215-FF0E-4761-9B0D-0A7CB3D5A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295E29-05F6-41A9-961E-79D3854675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CBEF01-B9B8-4F65-AF7F-F4B97D453DEC}" type="datetime1">
              <a:rPr lang="en-US" smtClean="0"/>
              <a:t>7/26/20</a:t>
            </a:fld>
            <a:endParaRPr lang="en-US"/>
          </a:p>
        </p:txBody>
      </p:sp>
      <p:sp>
        <p:nvSpPr>
          <p:cNvPr id="5" name="Footer Placeholder 4">
            <a:extLst>
              <a:ext uri="{FF2B5EF4-FFF2-40B4-BE49-F238E27FC236}">
                <a16:creationId xmlns:a16="http://schemas.microsoft.com/office/drawing/2014/main" id="{172FECEC-9A7A-4E0D-90FE-3AAF8F17AA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55B5F3-CFFC-477D-AF2A-B98DC3A775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4CD49D-CBCD-40DF-8B7B-0786615954FB}" type="slidenum">
              <a:rPr lang="en-US" smtClean="0"/>
              <a:t>‹#›</a:t>
            </a:fld>
            <a:endParaRPr lang="en-US"/>
          </a:p>
        </p:txBody>
      </p:sp>
    </p:spTree>
    <p:extLst>
      <p:ext uri="{BB962C8B-B14F-4D97-AF65-F5344CB8AC3E}">
        <p14:creationId xmlns:p14="http://schemas.microsoft.com/office/powerpoint/2010/main" val="13975549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5084" y="323851"/>
            <a:ext cx="112776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kumimoji="0" lang="en-US" sz="2600" b="1" i="0" u="none" strike="noStrike" kern="1200" cap="none" spc="0" normalizeH="0" baseline="0" noProof="0" dirty="0">
                <a:ln>
                  <a:noFill/>
                </a:ln>
                <a:solidFill>
                  <a:srgbClr val="616265"/>
                </a:solidFill>
                <a:effectLst/>
                <a:uLnTx/>
                <a:uFillTx/>
                <a:latin typeface="Arial" panose="020B0604020202020204"/>
                <a:ea typeface="Helvetica" charset="0"/>
                <a:cs typeface="Helvetica" charset="0"/>
              </a:rPr>
              <a:t>Click to add slide title</a:t>
            </a:r>
            <a:endParaRPr lang="en-US" dirty="0"/>
          </a:p>
        </p:txBody>
      </p:sp>
      <p:sp>
        <p:nvSpPr>
          <p:cNvPr id="1027" name="Text Placeholder 2"/>
          <p:cNvSpPr>
            <a:spLocks noGrp="1"/>
          </p:cNvSpPr>
          <p:nvPr>
            <p:ph type="body" idx="1"/>
          </p:nvPr>
        </p:nvSpPr>
        <p:spPr bwMode="auto">
          <a:xfrm>
            <a:off x="455084" y="1463676"/>
            <a:ext cx="11277600"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40284" y="6233211"/>
            <a:ext cx="2844800" cy="365125"/>
          </a:xfrm>
          <a:prstGeom prst="rect">
            <a:avLst/>
          </a:prstGeom>
        </p:spPr>
        <p:txBody>
          <a:bodyPr vert="horz" lIns="91440" tIns="45720" rIns="91440" bIns="45720" rtlCol="0" anchor="ctr"/>
          <a:lstStyle>
            <a:lvl1pPr algn="r" eaLnBrk="0" hangingPunct="0">
              <a:lnSpc>
                <a:spcPct val="101000"/>
              </a:lnSpc>
              <a:spcBef>
                <a:spcPct val="50000"/>
              </a:spcBef>
              <a:defRPr sz="1200">
                <a:solidFill>
                  <a:srgbClr val="7F7F7F"/>
                </a:solidFill>
                <a:latin typeface="+mn-lt"/>
              </a:defRPr>
            </a:lvl1pPr>
          </a:lstStyle>
          <a:p>
            <a:pPr>
              <a:defRPr/>
            </a:pPr>
            <a:r>
              <a:rPr lang="en-US" dirty="0"/>
              <a:t>          </a:t>
            </a:r>
            <a:fld id="{0DA216C3-D661-4614-8E98-242A362C0AC8}" type="slidenum">
              <a:rPr lang="en-US" smtClean="0"/>
              <a:pPr>
                <a:defRPr/>
              </a:pPr>
              <a:t>‹#›</a:t>
            </a:fld>
            <a:endParaRPr lang="en-US" dirty="0"/>
          </a:p>
        </p:txBody>
      </p:sp>
      <p:sp>
        <p:nvSpPr>
          <p:cNvPr id="3" name="Rectangle 2"/>
          <p:cNvSpPr/>
          <p:nvPr userDrawn="1"/>
        </p:nvSpPr>
        <p:spPr>
          <a:xfrm flipV="1">
            <a:off x="0" y="6781800"/>
            <a:ext cx="12192000" cy="167638"/>
          </a:xfrm>
          <a:prstGeom prst="rect">
            <a:avLst/>
          </a:prstGeom>
          <a:solidFill>
            <a:srgbClr val="20558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8" name="Rectangle 7"/>
          <p:cNvSpPr/>
          <p:nvPr userDrawn="1"/>
        </p:nvSpPr>
        <p:spPr>
          <a:xfrm flipV="1">
            <a:off x="0" y="-15238"/>
            <a:ext cx="12192000" cy="167638"/>
          </a:xfrm>
          <a:prstGeom prst="rect">
            <a:avLst/>
          </a:prstGeom>
          <a:solidFill>
            <a:srgbClr val="20558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73557" y="6160750"/>
            <a:ext cx="3454400" cy="400022"/>
          </a:xfrm>
          <a:prstGeom prst="rect">
            <a:avLst/>
          </a:prstGeom>
        </p:spPr>
      </p:pic>
    </p:spTree>
    <p:extLst>
      <p:ext uri="{BB962C8B-B14F-4D97-AF65-F5344CB8AC3E}">
        <p14:creationId xmlns:p14="http://schemas.microsoft.com/office/powerpoint/2010/main" val="38272065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6" r:id="rId9"/>
    <p:sldLayoutId id="2147483687" r:id="rId10"/>
    <p:sldLayoutId id="2147483711" r:id="rId11"/>
    <p:sldLayoutId id="2147483712" r:id="rId12"/>
  </p:sldLayoutIdLst>
  <p:hf hdr="0" ftr="0" dt="0"/>
  <p:txStyles>
    <p:titleStyle>
      <a:lvl1pPr algn="l" defTabSz="457200" rtl="0" eaLnBrk="0" fontAlgn="base" hangingPunct="0">
        <a:lnSpc>
          <a:spcPct val="80000"/>
        </a:lnSpc>
        <a:spcBef>
          <a:spcPct val="0"/>
        </a:spcBef>
        <a:spcAft>
          <a:spcPct val="0"/>
        </a:spcAft>
        <a:defRPr lang="en-US" sz="2600" b="1" kern="1200" dirty="0" smtClean="0">
          <a:solidFill>
            <a:srgbClr val="616265"/>
          </a:solidFill>
          <a:latin typeface="+mj-lt"/>
          <a:ea typeface="+mj-ea"/>
          <a:cs typeface="+mj-cs"/>
        </a:defRPr>
      </a:lvl1pPr>
      <a:lvl2pPr algn="l" defTabSz="457200" rtl="0" eaLnBrk="0" fontAlgn="base" hangingPunct="0">
        <a:lnSpc>
          <a:spcPct val="80000"/>
        </a:lnSpc>
        <a:spcBef>
          <a:spcPct val="0"/>
        </a:spcBef>
        <a:spcAft>
          <a:spcPct val="0"/>
        </a:spcAft>
        <a:defRPr sz="2000" b="1">
          <a:solidFill>
            <a:srgbClr val="2243AA"/>
          </a:solidFill>
          <a:latin typeface="Calibri" pitchFamily="34" charset="0"/>
        </a:defRPr>
      </a:lvl2pPr>
      <a:lvl3pPr algn="l" defTabSz="457200" rtl="0" eaLnBrk="0" fontAlgn="base" hangingPunct="0">
        <a:lnSpc>
          <a:spcPct val="80000"/>
        </a:lnSpc>
        <a:spcBef>
          <a:spcPct val="0"/>
        </a:spcBef>
        <a:spcAft>
          <a:spcPct val="0"/>
        </a:spcAft>
        <a:defRPr sz="2000" b="1">
          <a:solidFill>
            <a:srgbClr val="2243AA"/>
          </a:solidFill>
          <a:latin typeface="Calibri" pitchFamily="34" charset="0"/>
        </a:defRPr>
      </a:lvl3pPr>
      <a:lvl4pPr algn="l" defTabSz="457200" rtl="0" eaLnBrk="0" fontAlgn="base" hangingPunct="0">
        <a:lnSpc>
          <a:spcPct val="80000"/>
        </a:lnSpc>
        <a:spcBef>
          <a:spcPct val="0"/>
        </a:spcBef>
        <a:spcAft>
          <a:spcPct val="0"/>
        </a:spcAft>
        <a:defRPr sz="2000" b="1">
          <a:solidFill>
            <a:srgbClr val="2243AA"/>
          </a:solidFill>
          <a:latin typeface="Calibri" pitchFamily="34" charset="0"/>
        </a:defRPr>
      </a:lvl4pPr>
      <a:lvl5pPr algn="l" defTabSz="457200" rtl="0" eaLnBrk="0" fontAlgn="base" hangingPunct="0">
        <a:lnSpc>
          <a:spcPct val="80000"/>
        </a:lnSpc>
        <a:spcBef>
          <a:spcPct val="0"/>
        </a:spcBef>
        <a:spcAft>
          <a:spcPct val="0"/>
        </a:spcAft>
        <a:defRPr sz="2000" b="1">
          <a:solidFill>
            <a:srgbClr val="2243AA"/>
          </a:solidFill>
          <a:latin typeface="Calibri" pitchFamily="34" charset="0"/>
        </a:defRPr>
      </a:lvl5pPr>
      <a:lvl6pPr marL="457200" algn="l" defTabSz="457200" rtl="0" fontAlgn="base">
        <a:lnSpc>
          <a:spcPct val="80000"/>
        </a:lnSpc>
        <a:spcBef>
          <a:spcPct val="0"/>
        </a:spcBef>
        <a:spcAft>
          <a:spcPct val="0"/>
        </a:spcAft>
        <a:defRPr sz="2000" b="1">
          <a:solidFill>
            <a:srgbClr val="2243AA"/>
          </a:solidFill>
          <a:latin typeface="Calibri" pitchFamily="34" charset="0"/>
        </a:defRPr>
      </a:lvl6pPr>
      <a:lvl7pPr marL="914400" algn="l" defTabSz="457200" rtl="0" fontAlgn="base">
        <a:lnSpc>
          <a:spcPct val="80000"/>
        </a:lnSpc>
        <a:spcBef>
          <a:spcPct val="0"/>
        </a:spcBef>
        <a:spcAft>
          <a:spcPct val="0"/>
        </a:spcAft>
        <a:defRPr sz="2000" b="1">
          <a:solidFill>
            <a:srgbClr val="2243AA"/>
          </a:solidFill>
          <a:latin typeface="Calibri" pitchFamily="34" charset="0"/>
        </a:defRPr>
      </a:lvl7pPr>
      <a:lvl8pPr marL="1371600" algn="l" defTabSz="457200" rtl="0" fontAlgn="base">
        <a:lnSpc>
          <a:spcPct val="80000"/>
        </a:lnSpc>
        <a:spcBef>
          <a:spcPct val="0"/>
        </a:spcBef>
        <a:spcAft>
          <a:spcPct val="0"/>
        </a:spcAft>
        <a:defRPr sz="2000" b="1">
          <a:solidFill>
            <a:srgbClr val="2243AA"/>
          </a:solidFill>
          <a:latin typeface="Calibri" pitchFamily="34" charset="0"/>
        </a:defRPr>
      </a:lvl8pPr>
      <a:lvl9pPr marL="1828800" algn="l" defTabSz="457200" rtl="0" fontAlgn="base">
        <a:lnSpc>
          <a:spcPct val="80000"/>
        </a:lnSpc>
        <a:spcBef>
          <a:spcPct val="0"/>
        </a:spcBef>
        <a:spcAft>
          <a:spcPct val="0"/>
        </a:spcAft>
        <a:defRPr sz="2000" b="1">
          <a:solidFill>
            <a:srgbClr val="2243AA"/>
          </a:solidFill>
          <a:latin typeface="Calibri" pitchFamily="34" charset="0"/>
        </a:defRPr>
      </a:lvl9pPr>
    </p:titleStyle>
    <p:bodyStyle>
      <a:lvl1pPr marL="342900" indent="-342900" algn="l" defTabSz="457200" rtl="0" eaLnBrk="0" fontAlgn="base" hangingPunct="0">
        <a:lnSpc>
          <a:spcPct val="100000"/>
        </a:lnSpc>
        <a:spcBef>
          <a:spcPct val="20000"/>
        </a:spcBef>
        <a:spcAft>
          <a:spcPct val="0"/>
        </a:spcAft>
        <a:buClr>
          <a:srgbClr val="20558A"/>
        </a:buClr>
        <a:buFont typeface="Arial" pitchFamily="34" charset="0"/>
        <a:buChar char="•"/>
        <a:defRPr sz="2400" kern="1200">
          <a:solidFill>
            <a:srgbClr val="616265"/>
          </a:solidFill>
          <a:latin typeface="Arial" charset="0"/>
          <a:ea typeface="Arial" charset="0"/>
          <a:cs typeface="Arial" charset="0"/>
        </a:defRPr>
      </a:lvl1pPr>
      <a:lvl2pPr marL="742950" indent="-285750" algn="l" defTabSz="457200" rtl="0" eaLnBrk="0" fontAlgn="base" hangingPunct="0">
        <a:lnSpc>
          <a:spcPct val="100000"/>
        </a:lnSpc>
        <a:spcBef>
          <a:spcPct val="20000"/>
        </a:spcBef>
        <a:spcAft>
          <a:spcPct val="0"/>
        </a:spcAft>
        <a:buClr>
          <a:srgbClr val="20558A"/>
        </a:buClr>
        <a:buFont typeface="Arial" pitchFamily="34" charset="0"/>
        <a:buChar char="–"/>
        <a:defRPr sz="2000" kern="1200">
          <a:solidFill>
            <a:srgbClr val="616265"/>
          </a:solidFill>
          <a:latin typeface="Arial" charset="0"/>
          <a:ea typeface="Arial" charset="0"/>
          <a:cs typeface="Arial" charset="0"/>
        </a:defRPr>
      </a:lvl2pPr>
      <a:lvl3pPr marL="1143000" indent="-228600" algn="l" defTabSz="457200" rtl="0" eaLnBrk="0" fontAlgn="base" hangingPunct="0">
        <a:lnSpc>
          <a:spcPct val="100000"/>
        </a:lnSpc>
        <a:spcBef>
          <a:spcPct val="20000"/>
        </a:spcBef>
        <a:spcAft>
          <a:spcPct val="0"/>
        </a:spcAft>
        <a:buClr>
          <a:srgbClr val="20558A"/>
        </a:buClr>
        <a:buFont typeface="Arial" pitchFamily="34" charset="0"/>
        <a:buChar char="•"/>
        <a:defRPr sz="1800" kern="1200">
          <a:solidFill>
            <a:srgbClr val="616265"/>
          </a:solidFill>
          <a:latin typeface="Arial" charset="0"/>
          <a:ea typeface="Arial" charset="0"/>
          <a:cs typeface="Arial" charset="0"/>
        </a:defRPr>
      </a:lvl3pPr>
      <a:lvl4pPr marL="1600200" indent="-228600" algn="l" defTabSz="457200" rtl="0" eaLnBrk="0" fontAlgn="base" hangingPunct="0">
        <a:lnSpc>
          <a:spcPct val="100000"/>
        </a:lnSpc>
        <a:spcBef>
          <a:spcPct val="20000"/>
        </a:spcBef>
        <a:spcAft>
          <a:spcPct val="0"/>
        </a:spcAft>
        <a:buClr>
          <a:srgbClr val="20558A"/>
        </a:buClr>
        <a:buFont typeface="Arial" pitchFamily="34" charset="0"/>
        <a:buChar char="–"/>
        <a:defRPr sz="1600" kern="1200">
          <a:solidFill>
            <a:srgbClr val="616265"/>
          </a:solidFill>
          <a:latin typeface="Arial" charset="0"/>
          <a:ea typeface="Arial" charset="0"/>
          <a:cs typeface="Arial" charset="0"/>
        </a:defRPr>
      </a:lvl4pPr>
      <a:lvl5pPr marL="2057400" indent="-228600" algn="l" defTabSz="457200" rtl="0" eaLnBrk="0" fontAlgn="base" hangingPunct="0">
        <a:lnSpc>
          <a:spcPct val="100000"/>
        </a:lnSpc>
        <a:spcBef>
          <a:spcPct val="20000"/>
        </a:spcBef>
        <a:spcAft>
          <a:spcPct val="0"/>
        </a:spcAft>
        <a:buClr>
          <a:srgbClr val="20558A"/>
        </a:buClr>
        <a:buFont typeface="Arial" pitchFamily="34" charset="0"/>
        <a:buChar char="»"/>
        <a:defRPr sz="1400" kern="1200">
          <a:solidFill>
            <a:srgbClr val="616265"/>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5084" y="323851"/>
            <a:ext cx="112776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kumimoji="0" lang="en-US" sz="2600" b="1" i="0" u="none" strike="noStrike" kern="1200" cap="none" spc="0" normalizeH="0" baseline="0" noProof="0">
                <a:ln>
                  <a:noFill/>
                </a:ln>
                <a:solidFill>
                  <a:srgbClr val="616265"/>
                </a:solidFill>
                <a:effectLst/>
                <a:uLnTx/>
                <a:uFillTx/>
                <a:latin typeface="Arial" panose="020B0604020202020204"/>
                <a:ea typeface="Helvetica" charset="0"/>
                <a:cs typeface="Helvetica" charset="0"/>
              </a:rPr>
              <a:t>Click to add slide title</a:t>
            </a:r>
            <a:endParaRPr lang="en-US"/>
          </a:p>
        </p:txBody>
      </p:sp>
      <p:sp>
        <p:nvSpPr>
          <p:cNvPr id="1027" name="Text Placeholder 2"/>
          <p:cNvSpPr>
            <a:spLocks noGrp="1"/>
          </p:cNvSpPr>
          <p:nvPr>
            <p:ph type="body" idx="1"/>
          </p:nvPr>
        </p:nvSpPr>
        <p:spPr bwMode="auto">
          <a:xfrm>
            <a:off x="455084" y="1463676"/>
            <a:ext cx="11277600"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040284" y="6233211"/>
            <a:ext cx="2844800" cy="365125"/>
          </a:xfrm>
          <a:prstGeom prst="rect">
            <a:avLst/>
          </a:prstGeom>
        </p:spPr>
        <p:txBody>
          <a:bodyPr vert="horz" lIns="91440" tIns="45720" rIns="91440" bIns="45720" rtlCol="0" anchor="ctr"/>
          <a:lstStyle>
            <a:lvl1pPr algn="r" eaLnBrk="0" hangingPunct="0">
              <a:lnSpc>
                <a:spcPct val="101000"/>
              </a:lnSpc>
              <a:spcBef>
                <a:spcPct val="50000"/>
              </a:spcBef>
              <a:defRPr sz="1200">
                <a:solidFill>
                  <a:srgbClr val="7F7F7F"/>
                </a:solidFill>
                <a:latin typeface="+mn-lt"/>
              </a:defRPr>
            </a:lvl1pPr>
          </a:lstStyle>
          <a:p>
            <a:pPr>
              <a:defRPr/>
            </a:pPr>
            <a:r>
              <a:rPr lang="en-US"/>
              <a:t>          </a:t>
            </a:r>
            <a:fld id="{0DA216C3-D661-4614-8E98-242A362C0AC8}" type="slidenum">
              <a:rPr lang="en-US" smtClean="0"/>
              <a:pPr>
                <a:defRPr/>
              </a:pPr>
              <a:t>‹#›</a:t>
            </a:fld>
            <a:endParaRPr lang="en-US"/>
          </a:p>
        </p:txBody>
      </p:sp>
      <p:sp>
        <p:nvSpPr>
          <p:cNvPr id="3" name="Rectangle 2"/>
          <p:cNvSpPr/>
          <p:nvPr userDrawn="1"/>
        </p:nvSpPr>
        <p:spPr>
          <a:xfrm flipV="1">
            <a:off x="0" y="6781800"/>
            <a:ext cx="12192000" cy="167638"/>
          </a:xfrm>
          <a:prstGeom prst="rect">
            <a:avLst/>
          </a:prstGeom>
          <a:solidFill>
            <a:srgbClr val="20558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Rectangle 7"/>
          <p:cNvSpPr/>
          <p:nvPr userDrawn="1"/>
        </p:nvSpPr>
        <p:spPr>
          <a:xfrm flipV="1">
            <a:off x="0" y="-15238"/>
            <a:ext cx="12192000" cy="167638"/>
          </a:xfrm>
          <a:prstGeom prst="rect">
            <a:avLst/>
          </a:prstGeom>
          <a:solidFill>
            <a:srgbClr val="20558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73557" y="6160750"/>
            <a:ext cx="3454400" cy="400022"/>
          </a:xfrm>
          <a:prstGeom prst="rect">
            <a:avLst/>
          </a:prstGeom>
        </p:spPr>
      </p:pic>
    </p:spTree>
    <p:extLst>
      <p:ext uri="{BB962C8B-B14F-4D97-AF65-F5344CB8AC3E}">
        <p14:creationId xmlns:p14="http://schemas.microsoft.com/office/powerpoint/2010/main" val="331671958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Lst>
  <p:hf hdr="0" dt="0"/>
  <p:txStyles>
    <p:titleStyle>
      <a:lvl1pPr algn="l" defTabSz="457200" rtl="0" eaLnBrk="0" fontAlgn="base" hangingPunct="0">
        <a:lnSpc>
          <a:spcPct val="80000"/>
        </a:lnSpc>
        <a:spcBef>
          <a:spcPct val="0"/>
        </a:spcBef>
        <a:spcAft>
          <a:spcPct val="0"/>
        </a:spcAft>
        <a:defRPr lang="en-US" sz="2600" b="1" kern="1200" dirty="0" smtClean="0">
          <a:solidFill>
            <a:srgbClr val="616265"/>
          </a:solidFill>
          <a:latin typeface="+mj-lt"/>
          <a:ea typeface="+mj-ea"/>
          <a:cs typeface="+mj-cs"/>
        </a:defRPr>
      </a:lvl1pPr>
      <a:lvl2pPr algn="l" defTabSz="457200" rtl="0" eaLnBrk="0" fontAlgn="base" hangingPunct="0">
        <a:lnSpc>
          <a:spcPct val="80000"/>
        </a:lnSpc>
        <a:spcBef>
          <a:spcPct val="0"/>
        </a:spcBef>
        <a:spcAft>
          <a:spcPct val="0"/>
        </a:spcAft>
        <a:defRPr sz="2000" b="1">
          <a:solidFill>
            <a:srgbClr val="2243AA"/>
          </a:solidFill>
          <a:latin typeface="Calibri" pitchFamily="34" charset="0"/>
        </a:defRPr>
      </a:lvl2pPr>
      <a:lvl3pPr algn="l" defTabSz="457200" rtl="0" eaLnBrk="0" fontAlgn="base" hangingPunct="0">
        <a:lnSpc>
          <a:spcPct val="80000"/>
        </a:lnSpc>
        <a:spcBef>
          <a:spcPct val="0"/>
        </a:spcBef>
        <a:spcAft>
          <a:spcPct val="0"/>
        </a:spcAft>
        <a:defRPr sz="2000" b="1">
          <a:solidFill>
            <a:srgbClr val="2243AA"/>
          </a:solidFill>
          <a:latin typeface="Calibri" pitchFamily="34" charset="0"/>
        </a:defRPr>
      </a:lvl3pPr>
      <a:lvl4pPr algn="l" defTabSz="457200" rtl="0" eaLnBrk="0" fontAlgn="base" hangingPunct="0">
        <a:lnSpc>
          <a:spcPct val="80000"/>
        </a:lnSpc>
        <a:spcBef>
          <a:spcPct val="0"/>
        </a:spcBef>
        <a:spcAft>
          <a:spcPct val="0"/>
        </a:spcAft>
        <a:defRPr sz="2000" b="1">
          <a:solidFill>
            <a:srgbClr val="2243AA"/>
          </a:solidFill>
          <a:latin typeface="Calibri" pitchFamily="34" charset="0"/>
        </a:defRPr>
      </a:lvl4pPr>
      <a:lvl5pPr algn="l" defTabSz="457200" rtl="0" eaLnBrk="0" fontAlgn="base" hangingPunct="0">
        <a:lnSpc>
          <a:spcPct val="80000"/>
        </a:lnSpc>
        <a:spcBef>
          <a:spcPct val="0"/>
        </a:spcBef>
        <a:spcAft>
          <a:spcPct val="0"/>
        </a:spcAft>
        <a:defRPr sz="2000" b="1">
          <a:solidFill>
            <a:srgbClr val="2243AA"/>
          </a:solidFill>
          <a:latin typeface="Calibri" pitchFamily="34" charset="0"/>
        </a:defRPr>
      </a:lvl5pPr>
      <a:lvl6pPr marL="457200" algn="l" defTabSz="457200" rtl="0" fontAlgn="base">
        <a:lnSpc>
          <a:spcPct val="80000"/>
        </a:lnSpc>
        <a:spcBef>
          <a:spcPct val="0"/>
        </a:spcBef>
        <a:spcAft>
          <a:spcPct val="0"/>
        </a:spcAft>
        <a:defRPr sz="2000" b="1">
          <a:solidFill>
            <a:srgbClr val="2243AA"/>
          </a:solidFill>
          <a:latin typeface="Calibri" pitchFamily="34" charset="0"/>
        </a:defRPr>
      </a:lvl6pPr>
      <a:lvl7pPr marL="914400" algn="l" defTabSz="457200" rtl="0" fontAlgn="base">
        <a:lnSpc>
          <a:spcPct val="80000"/>
        </a:lnSpc>
        <a:spcBef>
          <a:spcPct val="0"/>
        </a:spcBef>
        <a:spcAft>
          <a:spcPct val="0"/>
        </a:spcAft>
        <a:defRPr sz="2000" b="1">
          <a:solidFill>
            <a:srgbClr val="2243AA"/>
          </a:solidFill>
          <a:latin typeface="Calibri" pitchFamily="34" charset="0"/>
        </a:defRPr>
      </a:lvl7pPr>
      <a:lvl8pPr marL="1371600" algn="l" defTabSz="457200" rtl="0" fontAlgn="base">
        <a:lnSpc>
          <a:spcPct val="80000"/>
        </a:lnSpc>
        <a:spcBef>
          <a:spcPct val="0"/>
        </a:spcBef>
        <a:spcAft>
          <a:spcPct val="0"/>
        </a:spcAft>
        <a:defRPr sz="2000" b="1">
          <a:solidFill>
            <a:srgbClr val="2243AA"/>
          </a:solidFill>
          <a:latin typeface="Calibri" pitchFamily="34" charset="0"/>
        </a:defRPr>
      </a:lvl8pPr>
      <a:lvl9pPr marL="1828800" algn="l" defTabSz="457200" rtl="0" fontAlgn="base">
        <a:lnSpc>
          <a:spcPct val="80000"/>
        </a:lnSpc>
        <a:spcBef>
          <a:spcPct val="0"/>
        </a:spcBef>
        <a:spcAft>
          <a:spcPct val="0"/>
        </a:spcAft>
        <a:defRPr sz="2000" b="1">
          <a:solidFill>
            <a:srgbClr val="2243AA"/>
          </a:solidFill>
          <a:latin typeface="Calibri" pitchFamily="34" charset="0"/>
        </a:defRPr>
      </a:lvl9pPr>
    </p:titleStyle>
    <p:bodyStyle>
      <a:lvl1pPr marL="342900" indent="-342900" algn="l" defTabSz="457200" rtl="0" eaLnBrk="0" fontAlgn="base" hangingPunct="0">
        <a:lnSpc>
          <a:spcPct val="100000"/>
        </a:lnSpc>
        <a:spcBef>
          <a:spcPct val="20000"/>
        </a:spcBef>
        <a:spcAft>
          <a:spcPct val="0"/>
        </a:spcAft>
        <a:buClr>
          <a:srgbClr val="20558A"/>
        </a:buClr>
        <a:buFont typeface="Arial" pitchFamily="34" charset="0"/>
        <a:buChar char="•"/>
        <a:defRPr sz="2400" kern="1200">
          <a:solidFill>
            <a:srgbClr val="616265"/>
          </a:solidFill>
          <a:latin typeface="Arial" charset="0"/>
          <a:ea typeface="Arial" charset="0"/>
          <a:cs typeface="Arial" charset="0"/>
        </a:defRPr>
      </a:lvl1pPr>
      <a:lvl2pPr marL="742950" indent="-285750" algn="l" defTabSz="457200" rtl="0" eaLnBrk="0" fontAlgn="base" hangingPunct="0">
        <a:lnSpc>
          <a:spcPct val="100000"/>
        </a:lnSpc>
        <a:spcBef>
          <a:spcPct val="20000"/>
        </a:spcBef>
        <a:spcAft>
          <a:spcPct val="0"/>
        </a:spcAft>
        <a:buClr>
          <a:srgbClr val="20558A"/>
        </a:buClr>
        <a:buFont typeface="Arial" pitchFamily="34" charset="0"/>
        <a:buChar char="–"/>
        <a:defRPr sz="2000" kern="1200">
          <a:solidFill>
            <a:srgbClr val="616265"/>
          </a:solidFill>
          <a:latin typeface="Arial" charset="0"/>
          <a:ea typeface="Arial" charset="0"/>
          <a:cs typeface="Arial" charset="0"/>
        </a:defRPr>
      </a:lvl2pPr>
      <a:lvl3pPr marL="1143000" indent="-228600" algn="l" defTabSz="457200" rtl="0" eaLnBrk="0" fontAlgn="base" hangingPunct="0">
        <a:lnSpc>
          <a:spcPct val="100000"/>
        </a:lnSpc>
        <a:spcBef>
          <a:spcPct val="20000"/>
        </a:spcBef>
        <a:spcAft>
          <a:spcPct val="0"/>
        </a:spcAft>
        <a:buClr>
          <a:srgbClr val="20558A"/>
        </a:buClr>
        <a:buFont typeface="Arial" pitchFamily="34" charset="0"/>
        <a:buChar char="•"/>
        <a:defRPr sz="1800" kern="1200">
          <a:solidFill>
            <a:srgbClr val="616265"/>
          </a:solidFill>
          <a:latin typeface="Arial" charset="0"/>
          <a:ea typeface="Arial" charset="0"/>
          <a:cs typeface="Arial" charset="0"/>
        </a:defRPr>
      </a:lvl3pPr>
      <a:lvl4pPr marL="1600200" indent="-228600" algn="l" defTabSz="457200" rtl="0" eaLnBrk="0" fontAlgn="base" hangingPunct="0">
        <a:lnSpc>
          <a:spcPct val="100000"/>
        </a:lnSpc>
        <a:spcBef>
          <a:spcPct val="20000"/>
        </a:spcBef>
        <a:spcAft>
          <a:spcPct val="0"/>
        </a:spcAft>
        <a:buClr>
          <a:srgbClr val="20558A"/>
        </a:buClr>
        <a:buFont typeface="Arial" pitchFamily="34" charset="0"/>
        <a:buChar char="–"/>
        <a:defRPr sz="1600" kern="1200">
          <a:solidFill>
            <a:srgbClr val="616265"/>
          </a:solidFill>
          <a:latin typeface="Arial" charset="0"/>
          <a:ea typeface="Arial" charset="0"/>
          <a:cs typeface="Arial" charset="0"/>
        </a:defRPr>
      </a:lvl4pPr>
      <a:lvl5pPr marL="2057400" indent="-228600" algn="l" defTabSz="457200" rtl="0" eaLnBrk="0" fontAlgn="base" hangingPunct="0">
        <a:lnSpc>
          <a:spcPct val="100000"/>
        </a:lnSpc>
        <a:spcBef>
          <a:spcPct val="20000"/>
        </a:spcBef>
        <a:spcAft>
          <a:spcPct val="0"/>
        </a:spcAft>
        <a:buClr>
          <a:srgbClr val="20558A"/>
        </a:buClr>
        <a:buFont typeface="Arial" pitchFamily="34" charset="0"/>
        <a:buChar char="»"/>
        <a:defRPr sz="1400" kern="1200">
          <a:solidFill>
            <a:srgbClr val="616265"/>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5084" y="323851"/>
            <a:ext cx="112776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kumimoji="0" lang="en-US" sz="2600" b="1" i="0" u="none" strike="noStrike" kern="1200" cap="none" spc="0" normalizeH="0" baseline="0" noProof="0" dirty="0">
                <a:ln>
                  <a:noFill/>
                </a:ln>
                <a:solidFill>
                  <a:srgbClr val="616265"/>
                </a:solidFill>
                <a:effectLst/>
                <a:uLnTx/>
                <a:uFillTx/>
                <a:latin typeface="Arial" panose="020B0604020202020204"/>
                <a:ea typeface="Helvetica" charset="0"/>
                <a:cs typeface="Helvetica" charset="0"/>
              </a:rPr>
              <a:t>Click to add slide title</a:t>
            </a:r>
            <a:endParaRPr lang="en-US" dirty="0"/>
          </a:p>
        </p:txBody>
      </p:sp>
      <p:sp>
        <p:nvSpPr>
          <p:cNvPr id="1027" name="Text Placeholder 2"/>
          <p:cNvSpPr>
            <a:spLocks noGrp="1"/>
          </p:cNvSpPr>
          <p:nvPr>
            <p:ph type="body" idx="1"/>
          </p:nvPr>
        </p:nvSpPr>
        <p:spPr bwMode="auto">
          <a:xfrm>
            <a:off x="455084" y="1463676"/>
            <a:ext cx="11277600"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40284" y="6233211"/>
            <a:ext cx="2844800" cy="365125"/>
          </a:xfrm>
          <a:prstGeom prst="rect">
            <a:avLst/>
          </a:prstGeom>
        </p:spPr>
        <p:txBody>
          <a:bodyPr vert="horz" lIns="91440" tIns="45720" rIns="91440" bIns="45720" rtlCol="0" anchor="ctr"/>
          <a:lstStyle>
            <a:lvl1pPr algn="r" eaLnBrk="0" hangingPunct="0">
              <a:lnSpc>
                <a:spcPct val="101000"/>
              </a:lnSpc>
              <a:spcBef>
                <a:spcPct val="50000"/>
              </a:spcBef>
              <a:defRPr sz="1200">
                <a:solidFill>
                  <a:srgbClr val="7F7F7F"/>
                </a:solidFill>
                <a:latin typeface="+mn-lt"/>
              </a:defRPr>
            </a:lvl1pPr>
          </a:lstStyle>
          <a:p>
            <a:pPr>
              <a:defRPr/>
            </a:pPr>
            <a:r>
              <a:rPr lang="en-US" dirty="0"/>
              <a:t>          </a:t>
            </a:r>
            <a:fld id="{0DA216C3-D661-4614-8E98-242A362C0AC8}" type="slidenum">
              <a:rPr lang="en-US" smtClean="0"/>
              <a:pPr>
                <a:defRPr/>
              </a:pPr>
              <a:t>‹#›</a:t>
            </a:fld>
            <a:endParaRPr lang="en-US" dirty="0"/>
          </a:p>
        </p:txBody>
      </p:sp>
      <p:sp>
        <p:nvSpPr>
          <p:cNvPr id="3" name="Rectangle 2"/>
          <p:cNvSpPr/>
          <p:nvPr userDrawn="1"/>
        </p:nvSpPr>
        <p:spPr>
          <a:xfrm flipV="1">
            <a:off x="0" y="6781800"/>
            <a:ext cx="12192000" cy="167638"/>
          </a:xfrm>
          <a:prstGeom prst="rect">
            <a:avLst/>
          </a:prstGeom>
          <a:solidFill>
            <a:srgbClr val="20558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8" name="Rectangle 7"/>
          <p:cNvSpPr/>
          <p:nvPr userDrawn="1"/>
        </p:nvSpPr>
        <p:spPr>
          <a:xfrm flipV="1">
            <a:off x="0" y="-15238"/>
            <a:ext cx="12192000" cy="167638"/>
          </a:xfrm>
          <a:prstGeom prst="rect">
            <a:avLst/>
          </a:prstGeom>
          <a:solidFill>
            <a:srgbClr val="20558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73557" y="6160750"/>
            <a:ext cx="3454400" cy="400022"/>
          </a:xfrm>
          <a:prstGeom prst="rect">
            <a:avLst/>
          </a:prstGeom>
        </p:spPr>
      </p:pic>
    </p:spTree>
    <p:extLst>
      <p:ext uri="{BB962C8B-B14F-4D97-AF65-F5344CB8AC3E}">
        <p14:creationId xmlns:p14="http://schemas.microsoft.com/office/powerpoint/2010/main" val="306075570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8" r:id="rId9"/>
    <p:sldLayoutId id="2147483709" r:id="rId10"/>
    <p:sldLayoutId id="2147483710" r:id="rId11"/>
  </p:sldLayoutIdLst>
  <p:hf hdr="0" ftr="0" dt="0"/>
  <p:txStyles>
    <p:titleStyle>
      <a:lvl1pPr algn="l" defTabSz="457200" rtl="0" eaLnBrk="0" fontAlgn="base" hangingPunct="0">
        <a:lnSpc>
          <a:spcPct val="80000"/>
        </a:lnSpc>
        <a:spcBef>
          <a:spcPct val="0"/>
        </a:spcBef>
        <a:spcAft>
          <a:spcPct val="0"/>
        </a:spcAft>
        <a:defRPr lang="en-US" sz="2600" b="1" kern="1200" dirty="0" smtClean="0">
          <a:solidFill>
            <a:srgbClr val="616265"/>
          </a:solidFill>
          <a:latin typeface="+mj-lt"/>
          <a:ea typeface="+mj-ea"/>
          <a:cs typeface="+mj-cs"/>
        </a:defRPr>
      </a:lvl1pPr>
      <a:lvl2pPr algn="l" defTabSz="457200" rtl="0" eaLnBrk="0" fontAlgn="base" hangingPunct="0">
        <a:lnSpc>
          <a:spcPct val="80000"/>
        </a:lnSpc>
        <a:spcBef>
          <a:spcPct val="0"/>
        </a:spcBef>
        <a:spcAft>
          <a:spcPct val="0"/>
        </a:spcAft>
        <a:defRPr sz="2000" b="1">
          <a:solidFill>
            <a:srgbClr val="2243AA"/>
          </a:solidFill>
          <a:latin typeface="Calibri" pitchFamily="34" charset="0"/>
        </a:defRPr>
      </a:lvl2pPr>
      <a:lvl3pPr algn="l" defTabSz="457200" rtl="0" eaLnBrk="0" fontAlgn="base" hangingPunct="0">
        <a:lnSpc>
          <a:spcPct val="80000"/>
        </a:lnSpc>
        <a:spcBef>
          <a:spcPct val="0"/>
        </a:spcBef>
        <a:spcAft>
          <a:spcPct val="0"/>
        </a:spcAft>
        <a:defRPr sz="2000" b="1">
          <a:solidFill>
            <a:srgbClr val="2243AA"/>
          </a:solidFill>
          <a:latin typeface="Calibri" pitchFamily="34" charset="0"/>
        </a:defRPr>
      </a:lvl3pPr>
      <a:lvl4pPr algn="l" defTabSz="457200" rtl="0" eaLnBrk="0" fontAlgn="base" hangingPunct="0">
        <a:lnSpc>
          <a:spcPct val="80000"/>
        </a:lnSpc>
        <a:spcBef>
          <a:spcPct val="0"/>
        </a:spcBef>
        <a:spcAft>
          <a:spcPct val="0"/>
        </a:spcAft>
        <a:defRPr sz="2000" b="1">
          <a:solidFill>
            <a:srgbClr val="2243AA"/>
          </a:solidFill>
          <a:latin typeface="Calibri" pitchFamily="34" charset="0"/>
        </a:defRPr>
      </a:lvl4pPr>
      <a:lvl5pPr algn="l" defTabSz="457200" rtl="0" eaLnBrk="0" fontAlgn="base" hangingPunct="0">
        <a:lnSpc>
          <a:spcPct val="80000"/>
        </a:lnSpc>
        <a:spcBef>
          <a:spcPct val="0"/>
        </a:spcBef>
        <a:spcAft>
          <a:spcPct val="0"/>
        </a:spcAft>
        <a:defRPr sz="2000" b="1">
          <a:solidFill>
            <a:srgbClr val="2243AA"/>
          </a:solidFill>
          <a:latin typeface="Calibri" pitchFamily="34" charset="0"/>
        </a:defRPr>
      </a:lvl5pPr>
      <a:lvl6pPr marL="457200" algn="l" defTabSz="457200" rtl="0" fontAlgn="base">
        <a:lnSpc>
          <a:spcPct val="80000"/>
        </a:lnSpc>
        <a:spcBef>
          <a:spcPct val="0"/>
        </a:spcBef>
        <a:spcAft>
          <a:spcPct val="0"/>
        </a:spcAft>
        <a:defRPr sz="2000" b="1">
          <a:solidFill>
            <a:srgbClr val="2243AA"/>
          </a:solidFill>
          <a:latin typeface="Calibri" pitchFamily="34" charset="0"/>
        </a:defRPr>
      </a:lvl6pPr>
      <a:lvl7pPr marL="914400" algn="l" defTabSz="457200" rtl="0" fontAlgn="base">
        <a:lnSpc>
          <a:spcPct val="80000"/>
        </a:lnSpc>
        <a:spcBef>
          <a:spcPct val="0"/>
        </a:spcBef>
        <a:spcAft>
          <a:spcPct val="0"/>
        </a:spcAft>
        <a:defRPr sz="2000" b="1">
          <a:solidFill>
            <a:srgbClr val="2243AA"/>
          </a:solidFill>
          <a:latin typeface="Calibri" pitchFamily="34" charset="0"/>
        </a:defRPr>
      </a:lvl7pPr>
      <a:lvl8pPr marL="1371600" algn="l" defTabSz="457200" rtl="0" fontAlgn="base">
        <a:lnSpc>
          <a:spcPct val="80000"/>
        </a:lnSpc>
        <a:spcBef>
          <a:spcPct val="0"/>
        </a:spcBef>
        <a:spcAft>
          <a:spcPct val="0"/>
        </a:spcAft>
        <a:defRPr sz="2000" b="1">
          <a:solidFill>
            <a:srgbClr val="2243AA"/>
          </a:solidFill>
          <a:latin typeface="Calibri" pitchFamily="34" charset="0"/>
        </a:defRPr>
      </a:lvl8pPr>
      <a:lvl9pPr marL="1828800" algn="l" defTabSz="457200" rtl="0" fontAlgn="base">
        <a:lnSpc>
          <a:spcPct val="80000"/>
        </a:lnSpc>
        <a:spcBef>
          <a:spcPct val="0"/>
        </a:spcBef>
        <a:spcAft>
          <a:spcPct val="0"/>
        </a:spcAft>
        <a:defRPr sz="2000" b="1">
          <a:solidFill>
            <a:srgbClr val="2243AA"/>
          </a:solidFill>
          <a:latin typeface="Calibri" pitchFamily="34" charset="0"/>
        </a:defRPr>
      </a:lvl9pPr>
    </p:titleStyle>
    <p:bodyStyle>
      <a:lvl1pPr marL="342900" indent="-342900" algn="l" defTabSz="457200" rtl="0" eaLnBrk="0" fontAlgn="base" hangingPunct="0">
        <a:lnSpc>
          <a:spcPct val="100000"/>
        </a:lnSpc>
        <a:spcBef>
          <a:spcPct val="20000"/>
        </a:spcBef>
        <a:spcAft>
          <a:spcPct val="0"/>
        </a:spcAft>
        <a:buClr>
          <a:srgbClr val="20558A"/>
        </a:buClr>
        <a:buFont typeface="Arial" pitchFamily="34" charset="0"/>
        <a:buChar char="•"/>
        <a:defRPr sz="2400" kern="1200">
          <a:solidFill>
            <a:srgbClr val="616265"/>
          </a:solidFill>
          <a:latin typeface="Arial" charset="0"/>
          <a:ea typeface="Arial" charset="0"/>
          <a:cs typeface="Arial" charset="0"/>
        </a:defRPr>
      </a:lvl1pPr>
      <a:lvl2pPr marL="742950" indent="-285750" algn="l" defTabSz="457200" rtl="0" eaLnBrk="0" fontAlgn="base" hangingPunct="0">
        <a:lnSpc>
          <a:spcPct val="100000"/>
        </a:lnSpc>
        <a:spcBef>
          <a:spcPct val="20000"/>
        </a:spcBef>
        <a:spcAft>
          <a:spcPct val="0"/>
        </a:spcAft>
        <a:buClr>
          <a:srgbClr val="20558A"/>
        </a:buClr>
        <a:buFont typeface="Arial" pitchFamily="34" charset="0"/>
        <a:buChar char="–"/>
        <a:defRPr sz="2000" kern="1200">
          <a:solidFill>
            <a:srgbClr val="616265"/>
          </a:solidFill>
          <a:latin typeface="Arial" charset="0"/>
          <a:ea typeface="Arial" charset="0"/>
          <a:cs typeface="Arial" charset="0"/>
        </a:defRPr>
      </a:lvl2pPr>
      <a:lvl3pPr marL="1143000" indent="-228600" algn="l" defTabSz="457200" rtl="0" eaLnBrk="0" fontAlgn="base" hangingPunct="0">
        <a:lnSpc>
          <a:spcPct val="100000"/>
        </a:lnSpc>
        <a:spcBef>
          <a:spcPct val="20000"/>
        </a:spcBef>
        <a:spcAft>
          <a:spcPct val="0"/>
        </a:spcAft>
        <a:buClr>
          <a:srgbClr val="20558A"/>
        </a:buClr>
        <a:buFont typeface="Arial" pitchFamily="34" charset="0"/>
        <a:buChar char="•"/>
        <a:defRPr sz="1800" kern="1200">
          <a:solidFill>
            <a:srgbClr val="616265"/>
          </a:solidFill>
          <a:latin typeface="Arial" charset="0"/>
          <a:ea typeface="Arial" charset="0"/>
          <a:cs typeface="Arial" charset="0"/>
        </a:defRPr>
      </a:lvl3pPr>
      <a:lvl4pPr marL="1600200" indent="-228600" algn="l" defTabSz="457200" rtl="0" eaLnBrk="0" fontAlgn="base" hangingPunct="0">
        <a:lnSpc>
          <a:spcPct val="100000"/>
        </a:lnSpc>
        <a:spcBef>
          <a:spcPct val="20000"/>
        </a:spcBef>
        <a:spcAft>
          <a:spcPct val="0"/>
        </a:spcAft>
        <a:buClr>
          <a:srgbClr val="20558A"/>
        </a:buClr>
        <a:buFont typeface="Arial" pitchFamily="34" charset="0"/>
        <a:buChar char="–"/>
        <a:defRPr sz="1600" kern="1200">
          <a:solidFill>
            <a:srgbClr val="616265"/>
          </a:solidFill>
          <a:latin typeface="Arial" charset="0"/>
          <a:ea typeface="Arial" charset="0"/>
          <a:cs typeface="Arial" charset="0"/>
        </a:defRPr>
      </a:lvl4pPr>
      <a:lvl5pPr marL="2057400" indent="-228600" algn="l" defTabSz="457200" rtl="0" eaLnBrk="0" fontAlgn="base" hangingPunct="0">
        <a:lnSpc>
          <a:spcPct val="100000"/>
        </a:lnSpc>
        <a:spcBef>
          <a:spcPct val="20000"/>
        </a:spcBef>
        <a:spcAft>
          <a:spcPct val="0"/>
        </a:spcAft>
        <a:buClr>
          <a:srgbClr val="20558A"/>
        </a:buClr>
        <a:buFont typeface="Arial" pitchFamily="34" charset="0"/>
        <a:buChar char="»"/>
        <a:defRPr sz="1400" kern="1200">
          <a:solidFill>
            <a:srgbClr val="616265"/>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36.jpeg"/><Relationship Id="rId11" Type="http://schemas.openxmlformats.org/officeDocument/2006/relationships/image" Target="../media/image40.gif"/><Relationship Id="rId5" Type="http://schemas.openxmlformats.org/officeDocument/2006/relationships/image" Target="../media/image35.png"/><Relationship Id="rId10" Type="http://schemas.openxmlformats.org/officeDocument/2006/relationships/image" Target="../media/image39.jpeg"/><Relationship Id="rId4" Type="http://schemas.openxmlformats.org/officeDocument/2006/relationships/image" Target="../media/image34.png"/><Relationship Id="rId9"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cloud.cio.gov/strategy/" TargetMode="External"/><Relationship Id="rId2" Type="http://schemas.openxmlformats.org/officeDocument/2006/relationships/image" Target="../media/image45.png"/><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hyperlink" Target="https://marketplace.fedramp.gov/" TargetMode="External"/><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55.png"/><Relationship Id="rId4" Type="http://schemas.openxmlformats.org/officeDocument/2006/relationships/image" Target="../media/image54.tiff"/></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7.tiff"/><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60.tiff"/><Relationship Id="rId5" Type="http://schemas.openxmlformats.org/officeDocument/2006/relationships/image" Target="../media/image59.tiff"/><Relationship Id="rId4" Type="http://schemas.openxmlformats.org/officeDocument/2006/relationships/image" Target="../media/image58.tiff"/><Relationship Id="rId9" Type="http://schemas.openxmlformats.org/officeDocument/2006/relationships/image" Target="../media/image6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hyperlink" Target="https://datascience.nih.gov/strides"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3C1B-D5EA-4835-92CE-C6DBE0C68C80}"/>
              </a:ext>
            </a:extLst>
          </p:cNvPr>
          <p:cNvSpPr>
            <a:spLocks noGrp="1"/>
          </p:cNvSpPr>
          <p:nvPr>
            <p:ph type="ctrTitle"/>
          </p:nvPr>
        </p:nvSpPr>
        <p:spPr>
          <a:xfrm>
            <a:off x="455878" y="844062"/>
            <a:ext cx="11277532" cy="2481942"/>
          </a:xfrm>
        </p:spPr>
        <p:txBody>
          <a:bodyPr>
            <a:normAutofit/>
          </a:bodyPr>
          <a:lstStyle/>
          <a:p>
            <a:r>
              <a:rPr lang="en-US" dirty="0">
                <a:solidFill>
                  <a:schemeClr val="tx2"/>
                </a:solidFill>
              </a:rPr>
              <a:t>NIH STRIDES Initiative Overview</a:t>
            </a:r>
            <a:br>
              <a:rPr lang="en-US" dirty="0">
                <a:solidFill>
                  <a:schemeClr val="tx2"/>
                </a:solidFill>
              </a:rPr>
            </a:br>
            <a:r>
              <a:rPr lang="en-US" dirty="0">
                <a:solidFill>
                  <a:schemeClr val="tx2"/>
                </a:solidFill>
              </a:rPr>
              <a:t>and Cloud Platforms &amp; Services at NIH</a:t>
            </a:r>
            <a:br>
              <a:rPr lang="en-US" sz="1400" dirty="0">
                <a:solidFill>
                  <a:schemeClr val="tx2"/>
                </a:solidFill>
              </a:rPr>
            </a:br>
            <a:br>
              <a:rPr lang="en-US" sz="1400" dirty="0">
                <a:solidFill>
                  <a:schemeClr val="tx2"/>
                </a:solidFill>
              </a:rPr>
            </a:br>
            <a:r>
              <a:rPr lang="en-US" sz="2800" dirty="0">
                <a:solidFill>
                  <a:schemeClr val="accent5"/>
                </a:solidFill>
              </a:rPr>
              <a:t>PEARC20 Workshop: </a:t>
            </a:r>
            <a:r>
              <a:rPr lang="en-US" sz="2800" b="0" dirty="0">
                <a:solidFill>
                  <a:schemeClr val="accent5"/>
                </a:solidFill>
              </a:rPr>
              <a:t>Facilitation Strategies and </a:t>
            </a:r>
            <a:br>
              <a:rPr lang="en-US" sz="2800" b="0" dirty="0">
                <a:solidFill>
                  <a:schemeClr val="accent5"/>
                </a:solidFill>
              </a:rPr>
            </a:br>
            <a:r>
              <a:rPr lang="en-US" sz="2800" b="0" dirty="0">
                <a:solidFill>
                  <a:schemeClr val="accent5"/>
                </a:solidFill>
              </a:rPr>
              <a:t>Experiences for Research Use of Cloud Computing</a:t>
            </a:r>
            <a:endParaRPr lang="en-US" b="0" dirty="0">
              <a:solidFill>
                <a:schemeClr val="accent5"/>
              </a:solidFill>
              <a:latin typeface="Arial"/>
              <a:cs typeface="Arial"/>
            </a:endParaRPr>
          </a:p>
        </p:txBody>
      </p:sp>
      <p:sp>
        <p:nvSpPr>
          <p:cNvPr id="3" name="Subtitle 2">
            <a:extLst>
              <a:ext uri="{FF2B5EF4-FFF2-40B4-BE49-F238E27FC236}">
                <a16:creationId xmlns:a16="http://schemas.microsoft.com/office/drawing/2014/main" id="{03622AC9-6CFD-4665-B31E-0332D811797B}"/>
              </a:ext>
            </a:extLst>
          </p:cNvPr>
          <p:cNvSpPr>
            <a:spLocks noGrp="1"/>
          </p:cNvSpPr>
          <p:nvPr>
            <p:ph type="subTitle" idx="1"/>
          </p:nvPr>
        </p:nvSpPr>
        <p:spPr>
          <a:xfrm>
            <a:off x="455878" y="3744686"/>
            <a:ext cx="11277532" cy="2083357"/>
          </a:xfrm>
        </p:spPr>
        <p:txBody>
          <a:bodyPr>
            <a:normAutofit fontScale="92500" lnSpcReduction="10000"/>
          </a:bodyPr>
          <a:lstStyle/>
          <a:p>
            <a:r>
              <a:rPr lang="en-US" sz="2000" b="1" dirty="0"/>
              <a:t>Nick Weber</a:t>
            </a:r>
          </a:p>
          <a:p>
            <a:r>
              <a:rPr lang="en-US" sz="1900" dirty="0"/>
              <a:t>Program Manager, Cloud Services | NIH STRIDES Initiative</a:t>
            </a:r>
          </a:p>
          <a:p>
            <a:r>
              <a:rPr lang="en-US" sz="1900" dirty="0"/>
              <a:t>National Institutes of Health (NIH) Center for Information Technology (CIT)</a:t>
            </a:r>
          </a:p>
          <a:p>
            <a:endParaRPr lang="en-US" sz="2000" dirty="0"/>
          </a:p>
          <a:p>
            <a:r>
              <a:rPr lang="en-US" sz="2000" b="1" dirty="0"/>
              <a:t>Joel Peterson</a:t>
            </a:r>
          </a:p>
          <a:p>
            <a:r>
              <a:rPr lang="en-US" sz="1900" dirty="0"/>
              <a:t>Cloud Architect | NIH/CIT Cloud Services &amp; NIH STRIDES Initiative</a:t>
            </a:r>
          </a:p>
          <a:p>
            <a:r>
              <a:rPr lang="en-US" sz="1900" dirty="0"/>
              <a:t>National Institutes of Health (NIH) Center for Information Technology (CIT)</a:t>
            </a:r>
          </a:p>
          <a:p>
            <a:endParaRPr lang="en-US" sz="2000" dirty="0"/>
          </a:p>
        </p:txBody>
      </p:sp>
      <p:sp>
        <p:nvSpPr>
          <p:cNvPr id="4" name="Text Placeholder 3">
            <a:extLst>
              <a:ext uri="{FF2B5EF4-FFF2-40B4-BE49-F238E27FC236}">
                <a16:creationId xmlns:a16="http://schemas.microsoft.com/office/drawing/2014/main" id="{BD2CA57D-6EDD-4F52-8F5A-0A60A66675B5}"/>
              </a:ext>
            </a:extLst>
          </p:cNvPr>
          <p:cNvSpPr>
            <a:spLocks noGrp="1"/>
          </p:cNvSpPr>
          <p:nvPr>
            <p:ph type="body" sz="quarter" idx="11"/>
          </p:nvPr>
        </p:nvSpPr>
        <p:spPr/>
        <p:txBody>
          <a:bodyPr/>
          <a:lstStyle/>
          <a:p>
            <a:r>
              <a:rPr lang="en-US" dirty="0"/>
              <a:t>July 26, 2020</a:t>
            </a:r>
          </a:p>
        </p:txBody>
      </p:sp>
    </p:spTree>
    <p:extLst>
      <p:ext uri="{BB962C8B-B14F-4D97-AF65-F5344CB8AC3E}">
        <p14:creationId xmlns:p14="http://schemas.microsoft.com/office/powerpoint/2010/main" val="45438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26AAC60-3C7C-8E49-96C2-91C1B2F9A97F}"/>
              </a:ext>
            </a:extLst>
          </p:cNvPr>
          <p:cNvGraphicFramePr/>
          <p:nvPr>
            <p:extLst>
              <p:ext uri="{D42A27DB-BD31-4B8C-83A1-F6EECF244321}">
                <p14:modId xmlns:p14="http://schemas.microsoft.com/office/powerpoint/2010/main" val="1195989470"/>
              </p:ext>
            </p:extLst>
          </p:nvPr>
        </p:nvGraphicFramePr>
        <p:xfrm>
          <a:off x="1708151" y="76200"/>
          <a:ext cx="8772525" cy="5848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0C99252-3334-4B81-ADA6-31F9D3FAD052}"/>
              </a:ext>
            </a:extLst>
          </p:cNvPr>
          <p:cNvSpPr>
            <a:spLocks noGrp="1"/>
          </p:cNvSpPr>
          <p:nvPr>
            <p:ph type="title"/>
          </p:nvPr>
        </p:nvSpPr>
        <p:spPr/>
        <p:txBody>
          <a:bodyPr/>
          <a:lstStyle/>
          <a:p>
            <a:r>
              <a:rPr lang="en-US" dirty="0"/>
              <a:t>STRIDES Benefits in Aggregate to NIH</a:t>
            </a:r>
          </a:p>
        </p:txBody>
      </p:sp>
      <p:sp>
        <p:nvSpPr>
          <p:cNvPr id="5" name="Content Placeholder 4">
            <a:extLst>
              <a:ext uri="{FF2B5EF4-FFF2-40B4-BE49-F238E27FC236}">
                <a16:creationId xmlns:a16="http://schemas.microsoft.com/office/drawing/2014/main" id="{05E21060-22EE-40D6-A0DF-53F358282880}"/>
              </a:ext>
            </a:extLst>
          </p:cNvPr>
          <p:cNvSpPr>
            <a:spLocks noGrp="1"/>
          </p:cNvSpPr>
          <p:nvPr>
            <p:ph idx="1"/>
          </p:nvPr>
        </p:nvSpPr>
        <p:spPr>
          <a:xfrm>
            <a:off x="1691218" y="4640419"/>
            <a:ext cx="2652183" cy="1200329"/>
          </a:xfrm>
          <a:prstGeom prst="rect">
            <a:avLst/>
          </a:prstGeom>
        </p:spPr>
        <p:txBody>
          <a:bodyPr wrap="square">
            <a:spAutoFit/>
          </a:bodyPr>
          <a:lstStyle/>
          <a:p>
            <a:pPr marL="99060" indent="0" algn="ctr">
              <a:spcBef>
                <a:spcPts val="1300"/>
              </a:spcBef>
              <a:spcAft>
                <a:spcPts val="0"/>
              </a:spcAft>
              <a:buSzPts val="2040"/>
              <a:buNone/>
            </a:pPr>
            <a:r>
              <a:rPr lang="en-US" sz="1800" dirty="0"/>
              <a:t>More options to secure data and systems, using modern cyber-security capabilities</a:t>
            </a:r>
          </a:p>
        </p:txBody>
      </p:sp>
      <p:sp>
        <p:nvSpPr>
          <p:cNvPr id="7" name="Content Placeholder 4">
            <a:extLst>
              <a:ext uri="{FF2B5EF4-FFF2-40B4-BE49-F238E27FC236}">
                <a16:creationId xmlns:a16="http://schemas.microsoft.com/office/drawing/2014/main" id="{31FFD38E-A9C2-C64D-8DFA-9C505542209F}"/>
              </a:ext>
            </a:extLst>
          </p:cNvPr>
          <p:cNvSpPr txBox="1">
            <a:spLocks/>
          </p:cNvSpPr>
          <p:nvPr/>
        </p:nvSpPr>
        <p:spPr bwMode="auto">
          <a:xfrm>
            <a:off x="4656137" y="4640419"/>
            <a:ext cx="2743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defTabSz="457200" rtl="0" eaLnBrk="0" fontAlgn="base" hangingPunct="0">
              <a:lnSpc>
                <a:spcPct val="100000"/>
              </a:lnSpc>
              <a:spcBef>
                <a:spcPct val="20000"/>
              </a:spcBef>
              <a:spcAft>
                <a:spcPct val="0"/>
              </a:spcAft>
              <a:buClr>
                <a:srgbClr val="20558A"/>
              </a:buClr>
              <a:buFont typeface="Arial" pitchFamily="34" charset="0"/>
              <a:buChar char="•"/>
              <a:defRPr sz="2400" kern="1200">
                <a:solidFill>
                  <a:srgbClr val="616265"/>
                </a:solidFill>
                <a:latin typeface="Arial" charset="0"/>
                <a:ea typeface="Arial" charset="0"/>
                <a:cs typeface="Arial" charset="0"/>
              </a:defRPr>
            </a:lvl1pPr>
            <a:lvl2pPr marL="742950" indent="-285750" algn="l" defTabSz="457200" rtl="0" eaLnBrk="0" fontAlgn="base" hangingPunct="0">
              <a:lnSpc>
                <a:spcPct val="100000"/>
              </a:lnSpc>
              <a:spcBef>
                <a:spcPct val="20000"/>
              </a:spcBef>
              <a:spcAft>
                <a:spcPct val="0"/>
              </a:spcAft>
              <a:buClr>
                <a:srgbClr val="20558A"/>
              </a:buClr>
              <a:buFont typeface="Arial" pitchFamily="34" charset="0"/>
              <a:buChar char="–"/>
              <a:defRPr sz="2000" kern="1200">
                <a:solidFill>
                  <a:srgbClr val="616265"/>
                </a:solidFill>
                <a:latin typeface="Arial" charset="0"/>
                <a:ea typeface="Arial" charset="0"/>
                <a:cs typeface="Arial" charset="0"/>
              </a:defRPr>
            </a:lvl2pPr>
            <a:lvl3pPr marL="1143000" indent="-228600" algn="l" defTabSz="457200" rtl="0" eaLnBrk="0" fontAlgn="base" hangingPunct="0">
              <a:lnSpc>
                <a:spcPct val="100000"/>
              </a:lnSpc>
              <a:spcBef>
                <a:spcPct val="20000"/>
              </a:spcBef>
              <a:spcAft>
                <a:spcPct val="0"/>
              </a:spcAft>
              <a:buClr>
                <a:srgbClr val="20558A"/>
              </a:buClr>
              <a:buFont typeface="Arial" pitchFamily="34" charset="0"/>
              <a:buChar char="•"/>
              <a:defRPr sz="1800" kern="1200">
                <a:solidFill>
                  <a:srgbClr val="616265"/>
                </a:solidFill>
                <a:latin typeface="Arial" charset="0"/>
                <a:ea typeface="Arial" charset="0"/>
                <a:cs typeface="Arial" charset="0"/>
              </a:defRPr>
            </a:lvl3pPr>
            <a:lvl4pPr marL="1600200" indent="-228600" algn="l" defTabSz="457200" rtl="0" eaLnBrk="0" fontAlgn="base" hangingPunct="0">
              <a:lnSpc>
                <a:spcPct val="100000"/>
              </a:lnSpc>
              <a:spcBef>
                <a:spcPct val="20000"/>
              </a:spcBef>
              <a:spcAft>
                <a:spcPct val="0"/>
              </a:spcAft>
              <a:buClr>
                <a:srgbClr val="20558A"/>
              </a:buClr>
              <a:buFont typeface="Arial" pitchFamily="34" charset="0"/>
              <a:buChar char="–"/>
              <a:defRPr sz="1600" kern="1200">
                <a:solidFill>
                  <a:srgbClr val="616265"/>
                </a:solidFill>
                <a:latin typeface="Arial" charset="0"/>
                <a:ea typeface="Arial" charset="0"/>
                <a:cs typeface="Arial" charset="0"/>
              </a:defRPr>
            </a:lvl4pPr>
            <a:lvl5pPr marL="2057400" indent="-228600" algn="l" defTabSz="457200" rtl="0" eaLnBrk="0" fontAlgn="base" hangingPunct="0">
              <a:lnSpc>
                <a:spcPct val="100000"/>
              </a:lnSpc>
              <a:spcBef>
                <a:spcPct val="20000"/>
              </a:spcBef>
              <a:spcAft>
                <a:spcPct val="0"/>
              </a:spcAft>
              <a:buClr>
                <a:srgbClr val="20558A"/>
              </a:buClr>
              <a:buFont typeface="Arial" pitchFamily="34" charset="0"/>
              <a:buChar char="»"/>
              <a:defRPr sz="1400" kern="1200">
                <a:solidFill>
                  <a:srgbClr val="616265"/>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9060" indent="0" algn="ctr">
              <a:spcBef>
                <a:spcPts val="1300"/>
              </a:spcBef>
              <a:spcAft>
                <a:spcPts val="0"/>
              </a:spcAft>
              <a:buSzPts val="2040"/>
              <a:buNone/>
            </a:pPr>
            <a:r>
              <a:rPr lang="en-US" sz="1800" dirty="0">
                <a:sym typeface="Lato"/>
              </a:rPr>
              <a:t>Connecting data sets, tools, resources, and researchers in new ways</a:t>
            </a:r>
          </a:p>
        </p:txBody>
      </p:sp>
      <p:sp>
        <p:nvSpPr>
          <p:cNvPr id="8" name="Content Placeholder 4">
            <a:extLst>
              <a:ext uri="{FF2B5EF4-FFF2-40B4-BE49-F238E27FC236}">
                <a16:creationId xmlns:a16="http://schemas.microsoft.com/office/drawing/2014/main" id="{345428E5-6961-7A44-8333-BCC8CA612F7C}"/>
              </a:ext>
            </a:extLst>
          </p:cNvPr>
          <p:cNvSpPr txBox="1">
            <a:spLocks/>
          </p:cNvSpPr>
          <p:nvPr/>
        </p:nvSpPr>
        <p:spPr bwMode="auto">
          <a:xfrm>
            <a:off x="7712075" y="4640418"/>
            <a:ext cx="27432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defTabSz="457200" rtl="0" eaLnBrk="0" fontAlgn="base" hangingPunct="0">
              <a:lnSpc>
                <a:spcPct val="100000"/>
              </a:lnSpc>
              <a:spcBef>
                <a:spcPct val="20000"/>
              </a:spcBef>
              <a:spcAft>
                <a:spcPct val="0"/>
              </a:spcAft>
              <a:buClr>
                <a:srgbClr val="20558A"/>
              </a:buClr>
              <a:buFont typeface="Arial" pitchFamily="34" charset="0"/>
              <a:buChar char="•"/>
              <a:defRPr sz="2400" kern="1200">
                <a:solidFill>
                  <a:srgbClr val="616265"/>
                </a:solidFill>
                <a:latin typeface="Arial" charset="0"/>
                <a:ea typeface="Arial" charset="0"/>
                <a:cs typeface="Arial" charset="0"/>
              </a:defRPr>
            </a:lvl1pPr>
            <a:lvl2pPr marL="742950" indent="-285750" algn="l" defTabSz="457200" rtl="0" eaLnBrk="0" fontAlgn="base" hangingPunct="0">
              <a:lnSpc>
                <a:spcPct val="100000"/>
              </a:lnSpc>
              <a:spcBef>
                <a:spcPct val="20000"/>
              </a:spcBef>
              <a:spcAft>
                <a:spcPct val="0"/>
              </a:spcAft>
              <a:buClr>
                <a:srgbClr val="20558A"/>
              </a:buClr>
              <a:buFont typeface="Arial" pitchFamily="34" charset="0"/>
              <a:buChar char="–"/>
              <a:defRPr sz="2000" kern="1200">
                <a:solidFill>
                  <a:srgbClr val="616265"/>
                </a:solidFill>
                <a:latin typeface="Arial" charset="0"/>
                <a:ea typeface="Arial" charset="0"/>
                <a:cs typeface="Arial" charset="0"/>
              </a:defRPr>
            </a:lvl2pPr>
            <a:lvl3pPr marL="1143000" indent="-228600" algn="l" defTabSz="457200" rtl="0" eaLnBrk="0" fontAlgn="base" hangingPunct="0">
              <a:lnSpc>
                <a:spcPct val="100000"/>
              </a:lnSpc>
              <a:spcBef>
                <a:spcPct val="20000"/>
              </a:spcBef>
              <a:spcAft>
                <a:spcPct val="0"/>
              </a:spcAft>
              <a:buClr>
                <a:srgbClr val="20558A"/>
              </a:buClr>
              <a:buFont typeface="Arial" pitchFamily="34" charset="0"/>
              <a:buChar char="•"/>
              <a:defRPr sz="1800" kern="1200">
                <a:solidFill>
                  <a:srgbClr val="616265"/>
                </a:solidFill>
                <a:latin typeface="Arial" charset="0"/>
                <a:ea typeface="Arial" charset="0"/>
                <a:cs typeface="Arial" charset="0"/>
              </a:defRPr>
            </a:lvl3pPr>
            <a:lvl4pPr marL="1600200" indent="-228600" algn="l" defTabSz="457200" rtl="0" eaLnBrk="0" fontAlgn="base" hangingPunct="0">
              <a:lnSpc>
                <a:spcPct val="100000"/>
              </a:lnSpc>
              <a:spcBef>
                <a:spcPct val="20000"/>
              </a:spcBef>
              <a:spcAft>
                <a:spcPct val="0"/>
              </a:spcAft>
              <a:buClr>
                <a:srgbClr val="20558A"/>
              </a:buClr>
              <a:buFont typeface="Arial" pitchFamily="34" charset="0"/>
              <a:buChar char="–"/>
              <a:defRPr sz="1600" kern="1200">
                <a:solidFill>
                  <a:srgbClr val="616265"/>
                </a:solidFill>
                <a:latin typeface="Arial" charset="0"/>
                <a:ea typeface="Arial" charset="0"/>
                <a:cs typeface="Arial" charset="0"/>
              </a:defRPr>
            </a:lvl4pPr>
            <a:lvl5pPr marL="2057400" indent="-228600" algn="l" defTabSz="457200" rtl="0" eaLnBrk="0" fontAlgn="base" hangingPunct="0">
              <a:lnSpc>
                <a:spcPct val="100000"/>
              </a:lnSpc>
              <a:spcBef>
                <a:spcPct val="20000"/>
              </a:spcBef>
              <a:spcAft>
                <a:spcPct val="0"/>
              </a:spcAft>
              <a:buClr>
                <a:srgbClr val="20558A"/>
              </a:buClr>
              <a:buFont typeface="Arial" pitchFamily="34" charset="0"/>
              <a:buChar char="»"/>
              <a:defRPr sz="1400" kern="1200">
                <a:solidFill>
                  <a:srgbClr val="616265"/>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9060" indent="0" algn="ctr">
              <a:spcBef>
                <a:spcPts val="1300"/>
              </a:spcBef>
              <a:spcAft>
                <a:spcPts val="0"/>
              </a:spcAft>
              <a:buSzPts val="2040"/>
              <a:buNone/>
            </a:pPr>
            <a:r>
              <a:rPr lang="en-US" sz="1800" dirty="0"/>
              <a:t>New insights into cost and usage of data sets and resources, to inform sustainability efforts</a:t>
            </a:r>
          </a:p>
        </p:txBody>
      </p:sp>
    </p:spTree>
    <p:extLst>
      <p:ext uri="{BB962C8B-B14F-4D97-AF65-F5344CB8AC3E}">
        <p14:creationId xmlns:p14="http://schemas.microsoft.com/office/powerpoint/2010/main" val="47153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6FCF-C2FB-F046-983A-2115920C9284}"/>
              </a:ext>
            </a:extLst>
          </p:cNvPr>
          <p:cNvSpPr>
            <a:spLocks noGrp="1"/>
          </p:cNvSpPr>
          <p:nvPr>
            <p:ph type="title"/>
          </p:nvPr>
        </p:nvSpPr>
        <p:spPr/>
        <p:txBody>
          <a:bodyPr>
            <a:normAutofit/>
          </a:bodyPr>
          <a:lstStyle/>
          <a:p>
            <a:r>
              <a:rPr lang="en-US" sz="4200" dirty="0"/>
              <a:t>Highlights: STRIDES by the Numbers</a:t>
            </a:r>
          </a:p>
        </p:txBody>
      </p:sp>
      <p:grpSp>
        <p:nvGrpSpPr>
          <p:cNvPr id="21" name="Group 20">
            <a:extLst>
              <a:ext uri="{FF2B5EF4-FFF2-40B4-BE49-F238E27FC236}">
                <a16:creationId xmlns:a16="http://schemas.microsoft.com/office/drawing/2014/main" id="{1F1AFC26-06BE-ED42-8458-09535175C79A}"/>
              </a:ext>
            </a:extLst>
          </p:cNvPr>
          <p:cNvGrpSpPr/>
          <p:nvPr/>
        </p:nvGrpSpPr>
        <p:grpSpPr>
          <a:xfrm>
            <a:off x="4459577" y="1752594"/>
            <a:ext cx="2362200" cy="1803735"/>
            <a:chOff x="3810000" y="1052396"/>
            <a:chExt cx="2362200" cy="1803735"/>
          </a:xfrm>
        </p:grpSpPr>
        <p:sp>
          <p:nvSpPr>
            <p:cNvPr id="7" name="TextBox 6">
              <a:extLst>
                <a:ext uri="{FF2B5EF4-FFF2-40B4-BE49-F238E27FC236}">
                  <a16:creationId xmlns:a16="http://schemas.microsoft.com/office/drawing/2014/main" id="{CB563C66-015F-A24F-88CC-C668A1112F87}"/>
                </a:ext>
              </a:extLst>
            </p:cNvPr>
            <p:cNvSpPr txBox="1"/>
            <p:nvPr/>
          </p:nvSpPr>
          <p:spPr>
            <a:xfrm>
              <a:off x="4343533" y="1052396"/>
              <a:ext cx="12951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5F9BAF"/>
                  </a:solidFill>
                  <a:effectLst/>
                  <a:uLnTx/>
                  <a:uFillTx/>
                  <a:latin typeface="Arial"/>
                  <a:ea typeface="+mn-ea"/>
                  <a:cs typeface="Arial"/>
                </a:rPr>
                <a:t>35</a:t>
              </a:r>
            </a:p>
          </p:txBody>
        </p:sp>
        <p:sp>
          <p:nvSpPr>
            <p:cNvPr id="9" name="TextBox 8">
              <a:extLst>
                <a:ext uri="{FF2B5EF4-FFF2-40B4-BE49-F238E27FC236}">
                  <a16:creationId xmlns:a16="http://schemas.microsoft.com/office/drawing/2014/main" id="{F3BFAD06-98A7-4C43-8839-703C01228927}"/>
                </a:ext>
              </a:extLst>
            </p:cNvPr>
            <p:cNvSpPr txBox="1"/>
            <p:nvPr/>
          </p:nvSpPr>
          <p:spPr>
            <a:xfrm>
              <a:off x="3810000" y="2209800"/>
              <a:ext cx="2362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616265"/>
                  </a:solidFill>
                  <a:effectLst/>
                  <a:uLnTx/>
                  <a:uFillTx/>
                  <a:latin typeface="Arial"/>
                  <a:ea typeface="+mn-ea"/>
                  <a:cs typeface="Arial"/>
                </a:rPr>
                <a:t>extramurals</a:t>
              </a:r>
              <a:endParaRPr kumimoji="0" lang="en-US" sz="1800" b="0" i="0" u="none" strike="noStrike" kern="1200" cap="none" spc="0" normalizeH="0" baseline="0" noProof="0">
                <a:ln>
                  <a:noFill/>
                </a:ln>
                <a:solidFill>
                  <a:srgbClr val="616265"/>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16265"/>
                  </a:solidFill>
                  <a:effectLst/>
                  <a:uLnTx/>
                  <a:uFillTx/>
                  <a:latin typeface="Arial"/>
                  <a:ea typeface="+mn-ea"/>
                  <a:cs typeface="Arial"/>
                </a:rPr>
                <a:t>participating</a:t>
              </a:r>
            </a:p>
          </p:txBody>
        </p:sp>
      </p:grpSp>
      <p:grpSp>
        <p:nvGrpSpPr>
          <p:cNvPr id="20" name="Group 19">
            <a:extLst>
              <a:ext uri="{FF2B5EF4-FFF2-40B4-BE49-F238E27FC236}">
                <a16:creationId xmlns:a16="http://schemas.microsoft.com/office/drawing/2014/main" id="{50DCC5FF-6A2D-8546-A940-3C0EE5CD5F57}"/>
              </a:ext>
            </a:extLst>
          </p:cNvPr>
          <p:cNvGrpSpPr/>
          <p:nvPr/>
        </p:nvGrpSpPr>
        <p:grpSpPr>
          <a:xfrm>
            <a:off x="7615329" y="1824909"/>
            <a:ext cx="2984613" cy="1803735"/>
            <a:chOff x="1587387" y="1052396"/>
            <a:chExt cx="2984613" cy="1803735"/>
          </a:xfrm>
        </p:grpSpPr>
        <p:sp>
          <p:nvSpPr>
            <p:cNvPr id="8" name="TextBox 7">
              <a:extLst>
                <a:ext uri="{FF2B5EF4-FFF2-40B4-BE49-F238E27FC236}">
                  <a16:creationId xmlns:a16="http://schemas.microsoft.com/office/drawing/2014/main" id="{3D14AAB5-BA2B-2040-8108-2FC9D34B7709}"/>
                </a:ext>
              </a:extLst>
            </p:cNvPr>
            <p:cNvSpPr txBox="1"/>
            <p:nvPr/>
          </p:nvSpPr>
          <p:spPr>
            <a:xfrm>
              <a:off x="1587387" y="2209800"/>
              <a:ext cx="29846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16265"/>
                  </a:solidFill>
                  <a:effectLst/>
                  <a:uLnTx/>
                  <a:uFillTx/>
                  <a:latin typeface="Arial"/>
                  <a:ea typeface="+mn-ea"/>
                  <a:cs typeface="Arial"/>
                </a:rPr>
                <a:t>programs/projects onboarded</a:t>
              </a: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BDEEEE59-6688-1742-A914-104F32FAE840}"/>
                </a:ext>
              </a:extLst>
            </p:cNvPr>
            <p:cNvSpPr txBox="1"/>
            <p:nvPr/>
          </p:nvSpPr>
          <p:spPr>
            <a:xfrm flipH="1">
              <a:off x="1980275" y="1052396"/>
              <a:ext cx="228837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5F9BAF"/>
                  </a:solidFill>
                  <a:effectLst/>
                  <a:uLnTx/>
                  <a:uFillTx/>
                  <a:latin typeface="Arial"/>
                  <a:ea typeface="+mn-ea"/>
                  <a:cs typeface="Arial"/>
                </a:rPr>
                <a:t>&gt;250</a:t>
              </a:r>
            </a:p>
          </p:txBody>
        </p:sp>
      </p:grpSp>
      <p:grpSp>
        <p:nvGrpSpPr>
          <p:cNvPr id="19" name="Group 18">
            <a:extLst>
              <a:ext uri="{FF2B5EF4-FFF2-40B4-BE49-F238E27FC236}">
                <a16:creationId xmlns:a16="http://schemas.microsoft.com/office/drawing/2014/main" id="{D017E9A1-11F2-764F-BF33-A470651A5B42}"/>
              </a:ext>
            </a:extLst>
          </p:cNvPr>
          <p:cNvGrpSpPr/>
          <p:nvPr/>
        </p:nvGrpSpPr>
        <p:grpSpPr>
          <a:xfrm>
            <a:off x="1146655" y="1752594"/>
            <a:ext cx="2038538" cy="1803735"/>
            <a:chOff x="43552" y="1052396"/>
            <a:chExt cx="2038538" cy="1803735"/>
          </a:xfrm>
        </p:grpSpPr>
        <p:sp>
          <p:nvSpPr>
            <p:cNvPr id="6" name="TextBox 5">
              <a:extLst>
                <a:ext uri="{FF2B5EF4-FFF2-40B4-BE49-F238E27FC236}">
                  <a16:creationId xmlns:a16="http://schemas.microsoft.com/office/drawing/2014/main" id="{CBA5C88F-D76E-B24B-AA29-302DFB45A798}"/>
                </a:ext>
              </a:extLst>
            </p:cNvPr>
            <p:cNvSpPr txBox="1"/>
            <p:nvPr/>
          </p:nvSpPr>
          <p:spPr>
            <a:xfrm>
              <a:off x="436441" y="1052396"/>
              <a:ext cx="12527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5F9BAF"/>
                  </a:solidFill>
                  <a:effectLst/>
                  <a:uLnTx/>
                  <a:uFillTx/>
                  <a:latin typeface="Arial"/>
                  <a:ea typeface="+mn-ea"/>
                  <a:cs typeface="Arial"/>
                </a:rPr>
                <a:t>17</a:t>
              </a:r>
              <a:endParaRPr kumimoji="0" lang="en-US" sz="9600" b="1" i="0" u="none" strike="noStrike" kern="1200" cap="none" spc="0" normalizeH="0" baseline="0" noProof="0" dirty="0">
                <a:ln>
                  <a:noFill/>
                </a:ln>
                <a:solidFill>
                  <a:srgbClr val="5F9BAF"/>
                </a:solidFill>
                <a:effectLst/>
                <a:uLnTx/>
                <a:uFillTx/>
                <a:latin typeface="Arial"/>
                <a:ea typeface="+mn-ea"/>
                <a:cs typeface="Arial"/>
              </a:endParaRPr>
            </a:p>
          </p:txBody>
        </p:sp>
        <p:sp>
          <p:nvSpPr>
            <p:cNvPr id="11" name="TextBox 10">
              <a:extLst>
                <a:ext uri="{FF2B5EF4-FFF2-40B4-BE49-F238E27FC236}">
                  <a16:creationId xmlns:a16="http://schemas.microsoft.com/office/drawing/2014/main" id="{9BB8B504-EC8D-C145-8A64-94D509C5F4F4}"/>
                </a:ext>
              </a:extLst>
            </p:cNvPr>
            <p:cNvSpPr txBox="1"/>
            <p:nvPr/>
          </p:nvSpPr>
          <p:spPr>
            <a:xfrm>
              <a:off x="43552" y="2209800"/>
              <a:ext cx="20385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16265"/>
                  </a:solidFill>
                  <a:effectLst/>
                  <a:uLnTx/>
                  <a:uFillTx/>
                  <a:latin typeface="Arial"/>
                  <a:ea typeface="+mn-ea"/>
                  <a:cs typeface="Arial"/>
                </a:rPr>
                <a:t>NIH ICs participating</a:t>
              </a:r>
            </a:p>
          </p:txBody>
        </p:sp>
      </p:grpSp>
      <p:grpSp>
        <p:nvGrpSpPr>
          <p:cNvPr id="22" name="Group 21">
            <a:extLst>
              <a:ext uri="{FF2B5EF4-FFF2-40B4-BE49-F238E27FC236}">
                <a16:creationId xmlns:a16="http://schemas.microsoft.com/office/drawing/2014/main" id="{86AE94B6-E213-CF4B-906F-10CC0F2FFBE6}"/>
              </a:ext>
            </a:extLst>
          </p:cNvPr>
          <p:cNvGrpSpPr/>
          <p:nvPr/>
        </p:nvGrpSpPr>
        <p:grpSpPr>
          <a:xfrm>
            <a:off x="4021068" y="4297848"/>
            <a:ext cx="2911665" cy="1526736"/>
            <a:chOff x="6132644" y="1052396"/>
            <a:chExt cx="2911665" cy="1526736"/>
          </a:xfrm>
        </p:grpSpPr>
        <p:sp>
          <p:nvSpPr>
            <p:cNvPr id="12" name="TextBox 11">
              <a:extLst>
                <a:ext uri="{FF2B5EF4-FFF2-40B4-BE49-F238E27FC236}">
                  <a16:creationId xmlns:a16="http://schemas.microsoft.com/office/drawing/2014/main" id="{2FEE8F62-2A75-CD42-977E-3150922FF2C7}"/>
                </a:ext>
              </a:extLst>
            </p:cNvPr>
            <p:cNvSpPr txBox="1"/>
            <p:nvPr/>
          </p:nvSpPr>
          <p:spPr>
            <a:xfrm>
              <a:off x="6132644" y="1052396"/>
              <a:ext cx="291166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5F9BAF"/>
                  </a:solidFill>
                  <a:effectLst/>
                  <a:uLnTx/>
                  <a:uFillTx/>
                  <a:latin typeface="Arial"/>
                  <a:ea typeface="+mn-ea"/>
                  <a:cs typeface="Arial"/>
                </a:rPr>
                <a:t>&gt;1400</a:t>
              </a:r>
            </a:p>
          </p:txBody>
        </p:sp>
        <p:sp>
          <p:nvSpPr>
            <p:cNvPr id="13" name="TextBox 12">
              <a:extLst>
                <a:ext uri="{FF2B5EF4-FFF2-40B4-BE49-F238E27FC236}">
                  <a16:creationId xmlns:a16="http://schemas.microsoft.com/office/drawing/2014/main" id="{99D73F15-6C14-AF4D-8231-EC9304F6705E}"/>
                </a:ext>
              </a:extLst>
            </p:cNvPr>
            <p:cNvSpPr txBox="1"/>
            <p:nvPr/>
          </p:nvSpPr>
          <p:spPr>
            <a:xfrm>
              <a:off x="6506147" y="2209800"/>
              <a:ext cx="2362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16265"/>
                  </a:solidFill>
                  <a:effectLst/>
                  <a:uLnTx/>
                  <a:uFillTx/>
                  <a:latin typeface="Arial"/>
                  <a:ea typeface="+mn-ea"/>
                  <a:cs typeface="Arial"/>
                </a:rPr>
                <a:t>people trained</a:t>
              </a:r>
            </a:p>
          </p:txBody>
        </p:sp>
      </p:grpSp>
      <p:grpSp>
        <p:nvGrpSpPr>
          <p:cNvPr id="24" name="Group 23">
            <a:extLst>
              <a:ext uri="{FF2B5EF4-FFF2-40B4-BE49-F238E27FC236}">
                <a16:creationId xmlns:a16="http://schemas.microsoft.com/office/drawing/2014/main" id="{36F5524D-5C0E-C042-B172-B9EC184E2AEB}"/>
              </a:ext>
            </a:extLst>
          </p:cNvPr>
          <p:cNvGrpSpPr/>
          <p:nvPr/>
        </p:nvGrpSpPr>
        <p:grpSpPr>
          <a:xfrm>
            <a:off x="6715100" y="4193731"/>
            <a:ext cx="5206298" cy="1754326"/>
            <a:chOff x="4647971" y="3295471"/>
            <a:chExt cx="3792037" cy="1754326"/>
          </a:xfrm>
        </p:grpSpPr>
        <p:sp>
          <p:nvSpPr>
            <p:cNvPr id="14" name="TextBox 13">
              <a:extLst>
                <a:ext uri="{FF2B5EF4-FFF2-40B4-BE49-F238E27FC236}">
                  <a16:creationId xmlns:a16="http://schemas.microsoft.com/office/drawing/2014/main" id="{B717DE3B-E8C4-A844-B148-ACB0FBE2D7A2}"/>
                </a:ext>
              </a:extLst>
            </p:cNvPr>
            <p:cNvSpPr txBox="1"/>
            <p:nvPr/>
          </p:nvSpPr>
          <p:spPr>
            <a:xfrm>
              <a:off x="4647971" y="3295471"/>
              <a:ext cx="28195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5F9BAF"/>
                  </a:solidFill>
                  <a:effectLst/>
                  <a:uLnTx/>
                  <a:uFillTx/>
                  <a:latin typeface="Arial"/>
                  <a:ea typeface="+mn-ea"/>
                  <a:cs typeface="Arial"/>
                </a:rPr>
                <a:t>$42M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5F9BAF"/>
                  </a:solidFill>
                  <a:effectLst/>
                  <a:uLnTx/>
                  <a:uFillTx/>
                  <a:latin typeface="Arial"/>
                  <a:ea typeface="+mn-ea"/>
                  <a:cs typeface="Arial"/>
                </a:rPr>
                <a:t>$7M</a:t>
              </a:r>
              <a:endParaRPr kumimoji="0" lang="en-US" sz="7200" b="1" i="0" u="none" strike="noStrike" kern="1200" cap="none" spc="0" normalizeH="0" baseline="0" noProof="0" dirty="0">
                <a:ln>
                  <a:noFill/>
                </a:ln>
                <a:solidFill>
                  <a:srgbClr val="5F9BAF"/>
                </a:solidFill>
                <a:effectLst/>
                <a:uLnTx/>
                <a:uFillTx/>
                <a:latin typeface="Arial"/>
                <a:ea typeface="+mn-ea"/>
                <a:cs typeface="Arial"/>
              </a:endParaRPr>
            </a:p>
          </p:txBody>
        </p:sp>
        <p:sp>
          <p:nvSpPr>
            <p:cNvPr id="16" name="TextBox 15">
              <a:extLst>
                <a:ext uri="{FF2B5EF4-FFF2-40B4-BE49-F238E27FC236}">
                  <a16:creationId xmlns:a16="http://schemas.microsoft.com/office/drawing/2014/main" id="{791CAE5E-7111-CD49-BEDC-A0046205178E}"/>
                </a:ext>
              </a:extLst>
            </p:cNvPr>
            <p:cNvSpPr txBox="1"/>
            <p:nvPr/>
          </p:nvSpPr>
          <p:spPr>
            <a:xfrm>
              <a:off x="6077808" y="4279993"/>
              <a:ext cx="2362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16265"/>
                  </a:solidFill>
                  <a:effectLst/>
                  <a:uLnTx/>
                  <a:uFillTx/>
                  <a:latin typeface="Arial"/>
                  <a:ea typeface="+mn-ea"/>
                  <a:cs typeface="Arial"/>
                </a:rPr>
                <a:t>cost savings</a:t>
              </a:r>
              <a:br>
                <a:rPr kumimoji="0" lang="en-US" sz="1800" b="0" i="0" u="none" strike="noStrike" kern="1200" cap="none" spc="0" normalizeH="0" baseline="0" noProof="0" dirty="0">
                  <a:ln>
                    <a:noFill/>
                  </a:ln>
                  <a:solidFill>
                    <a:srgbClr val="616265"/>
                  </a:solidFill>
                  <a:effectLst/>
                  <a:uLnTx/>
                  <a:uFillTx/>
                  <a:latin typeface="Arial"/>
                  <a:ea typeface="+mn-ea"/>
                  <a:cs typeface="Arial"/>
                </a:rPr>
              </a:br>
              <a:r>
                <a:rPr kumimoji="0" lang="en-US" sz="1800" b="0" i="0" u="none" strike="noStrike" kern="1200" cap="none" spc="0" normalizeH="0" baseline="0" noProof="0" dirty="0">
                  <a:ln>
                    <a:noFill/>
                  </a:ln>
                  <a:solidFill>
                    <a:srgbClr val="616265"/>
                  </a:solidFill>
                  <a:effectLst/>
                  <a:uLnTx/>
                  <a:uFillTx/>
                  <a:latin typeface="Arial"/>
                  <a:ea typeface="+mn-ea"/>
                  <a:cs typeface="Arial"/>
                </a:rPr>
                <a:t>to ICs </a:t>
              </a:r>
            </a:p>
          </p:txBody>
        </p:sp>
        <p:sp>
          <p:nvSpPr>
            <p:cNvPr id="28" name="TextBox 27">
              <a:extLst>
                <a:ext uri="{FF2B5EF4-FFF2-40B4-BE49-F238E27FC236}">
                  <a16:creationId xmlns:a16="http://schemas.microsoft.com/office/drawing/2014/main" id="{0A7B46E0-4D3F-404C-8EB2-7A7E337DB378}"/>
                </a:ext>
              </a:extLst>
            </p:cNvPr>
            <p:cNvSpPr txBox="1"/>
            <p:nvPr/>
          </p:nvSpPr>
          <p:spPr>
            <a:xfrm>
              <a:off x="6057737" y="3429692"/>
              <a:ext cx="2362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16265"/>
                  </a:solidFill>
                  <a:effectLst/>
                  <a:uLnTx/>
                  <a:uFillTx/>
                  <a:latin typeface="Arial"/>
                  <a:ea typeface="+mn-ea"/>
                  <a:cs typeface="Arial"/>
                </a:rPr>
                <a:t>obligated </a:t>
              </a:r>
              <a:br>
                <a:rPr kumimoji="0" lang="en-US" sz="1800" b="0" i="0" u="none" strike="noStrike" kern="1200" cap="none" spc="0" normalizeH="0" baseline="0" noProof="0" dirty="0">
                  <a:ln>
                    <a:noFill/>
                  </a:ln>
                  <a:solidFill>
                    <a:srgbClr val="616265"/>
                  </a:solidFill>
                  <a:effectLst/>
                  <a:uLnTx/>
                  <a:uFillTx/>
                  <a:latin typeface="Arial"/>
                  <a:ea typeface="+mn-ea"/>
                  <a:cs typeface="Arial"/>
                </a:rPr>
              </a:br>
              <a:r>
                <a:rPr kumimoji="0" lang="en-US" sz="1800" b="0" i="0" u="none" strike="noStrike" kern="1200" cap="none" spc="0" normalizeH="0" baseline="0" noProof="0" dirty="0">
                  <a:ln>
                    <a:noFill/>
                  </a:ln>
                  <a:solidFill>
                    <a:srgbClr val="616265"/>
                  </a:solidFill>
                  <a:effectLst/>
                  <a:uLnTx/>
                  <a:uFillTx/>
                  <a:latin typeface="Arial"/>
                  <a:ea typeface="+mn-ea"/>
                  <a:cs typeface="Arial"/>
                </a:rPr>
                <a:t>by NIH</a:t>
              </a:r>
            </a:p>
          </p:txBody>
        </p:sp>
      </p:grpSp>
      <p:grpSp>
        <p:nvGrpSpPr>
          <p:cNvPr id="23" name="Group 22">
            <a:extLst>
              <a:ext uri="{FF2B5EF4-FFF2-40B4-BE49-F238E27FC236}">
                <a16:creationId xmlns:a16="http://schemas.microsoft.com/office/drawing/2014/main" id="{719FC40F-4203-7146-814B-738185F3D46A}"/>
              </a:ext>
            </a:extLst>
          </p:cNvPr>
          <p:cNvGrpSpPr/>
          <p:nvPr/>
        </p:nvGrpSpPr>
        <p:grpSpPr>
          <a:xfrm>
            <a:off x="633458" y="4242342"/>
            <a:ext cx="2984613" cy="1506038"/>
            <a:chOff x="1537976" y="3306573"/>
            <a:chExt cx="2984613" cy="1506038"/>
          </a:xfrm>
        </p:grpSpPr>
        <p:sp>
          <p:nvSpPr>
            <p:cNvPr id="17" name="TextBox 16">
              <a:extLst>
                <a:ext uri="{FF2B5EF4-FFF2-40B4-BE49-F238E27FC236}">
                  <a16:creationId xmlns:a16="http://schemas.microsoft.com/office/drawing/2014/main" id="{8A58708A-50C9-E947-9738-179DA631E6DE}"/>
                </a:ext>
              </a:extLst>
            </p:cNvPr>
            <p:cNvSpPr txBox="1"/>
            <p:nvPr/>
          </p:nvSpPr>
          <p:spPr>
            <a:xfrm>
              <a:off x="1537976" y="4443279"/>
              <a:ext cx="2984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16265"/>
                  </a:solidFill>
                  <a:effectLst/>
                  <a:uLnTx/>
                  <a:uFillTx/>
                  <a:latin typeface="Arial"/>
                  <a:ea typeface="+mn-ea"/>
                  <a:cs typeface="Arial"/>
                </a:rPr>
                <a:t>petabytes stored</a:t>
              </a: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A86664D5-D7AB-E147-A7FF-F41806B96B8C}"/>
                </a:ext>
              </a:extLst>
            </p:cNvPr>
            <p:cNvSpPr txBox="1"/>
            <p:nvPr/>
          </p:nvSpPr>
          <p:spPr>
            <a:xfrm flipH="1">
              <a:off x="2356827" y="3306573"/>
              <a:ext cx="134691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5F9BAF"/>
                  </a:solidFill>
                  <a:effectLst/>
                  <a:uLnTx/>
                  <a:uFillTx/>
                  <a:latin typeface="Arial"/>
                  <a:ea typeface="+mn-ea"/>
                  <a:cs typeface="Arial"/>
                </a:rPr>
                <a:t>77</a:t>
              </a:r>
            </a:p>
          </p:txBody>
        </p:sp>
      </p:grpSp>
    </p:spTree>
    <p:extLst>
      <p:ext uri="{BB962C8B-B14F-4D97-AF65-F5344CB8AC3E}">
        <p14:creationId xmlns:p14="http://schemas.microsoft.com/office/powerpoint/2010/main" val="3903046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F5B0A-7926-3C4E-8067-C24DA40955D2}"/>
              </a:ext>
            </a:extLst>
          </p:cNvPr>
          <p:cNvSpPr>
            <a:spLocks noGrp="1"/>
          </p:cNvSpPr>
          <p:nvPr>
            <p:ph type="title"/>
          </p:nvPr>
        </p:nvSpPr>
        <p:spPr/>
        <p:txBody>
          <a:bodyPr>
            <a:normAutofit/>
          </a:bodyPr>
          <a:lstStyle/>
          <a:p>
            <a:r>
              <a:rPr lang="en-US" dirty="0"/>
              <a:t>Training is Critical</a:t>
            </a:r>
            <a:br>
              <a:rPr lang="en-US" dirty="0"/>
            </a:br>
            <a:endParaRPr lang="en-US" dirty="0"/>
          </a:p>
        </p:txBody>
      </p:sp>
      <p:grpSp>
        <p:nvGrpSpPr>
          <p:cNvPr id="14" name="Group 13">
            <a:extLst>
              <a:ext uri="{FF2B5EF4-FFF2-40B4-BE49-F238E27FC236}">
                <a16:creationId xmlns:a16="http://schemas.microsoft.com/office/drawing/2014/main" id="{A0A9AD99-05DB-E64F-AC35-3AC62DB08187}"/>
              </a:ext>
            </a:extLst>
          </p:cNvPr>
          <p:cNvGrpSpPr/>
          <p:nvPr/>
        </p:nvGrpSpPr>
        <p:grpSpPr>
          <a:xfrm>
            <a:off x="254757" y="1796604"/>
            <a:ext cx="3352800" cy="685800"/>
            <a:chOff x="0" y="3733800"/>
            <a:chExt cx="3352800" cy="685800"/>
          </a:xfrm>
        </p:grpSpPr>
        <p:sp>
          <p:nvSpPr>
            <p:cNvPr id="15" name="Pentagon 14">
              <a:extLst>
                <a:ext uri="{FF2B5EF4-FFF2-40B4-BE49-F238E27FC236}">
                  <a16:creationId xmlns:a16="http://schemas.microsoft.com/office/drawing/2014/main" id="{96FD552B-D45C-C445-9CF1-4E05656941AB}"/>
                </a:ext>
              </a:extLst>
            </p:cNvPr>
            <p:cNvSpPr/>
            <p:nvPr/>
          </p:nvSpPr>
          <p:spPr>
            <a:xfrm>
              <a:off x="0" y="3733800"/>
              <a:ext cx="3352800" cy="685800"/>
            </a:xfrm>
            <a:prstGeom prst="homePlat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defRPr/>
              </a:pPr>
              <a:r>
                <a:rPr lang="en-US" sz="2400" dirty="0">
                  <a:solidFill>
                    <a:srgbClr val="FFFFFF"/>
                  </a:solidFill>
                  <a:latin typeface="Arial" panose="020B0604020202020204"/>
                </a:rPr>
                <a:t>	 Progress</a:t>
              </a:r>
            </a:p>
          </p:txBody>
        </p:sp>
        <p:pic>
          <p:nvPicPr>
            <p:cNvPr id="16" name="Picture 15">
              <a:extLst>
                <a:ext uri="{FF2B5EF4-FFF2-40B4-BE49-F238E27FC236}">
                  <a16:creationId xmlns:a16="http://schemas.microsoft.com/office/drawing/2014/main" id="{D2F2B9A3-B48F-7B46-B949-C637E161F0F1}"/>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8031" y="3835400"/>
              <a:ext cx="482600" cy="482600"/>
            </a:xfrm>
            <a:prstGeom prst="rect">
              <a:avLst/>
            </a:prstGeom>
          </p:spPr>
        </p:pic>
      </p:grpSp>
      <p:sp>
        <p:nvSpPr>
          <p:cNvPr id="20" name="TextBox 19">
            <a:extLst>
              <a:ext uri="{FF2B5EF4-FFF2-40B4-BE49-F238E27FC236}">
                <a16:creationId xmlns:a16="http://schemas.microsoft.com/office/drawing/2014/main" id="{44226A27-A816-0149-86B8-1E0798104C05}"/>
              </a:ext>
            </a:extLst>
          </p:cNvPr>
          <p:cNvSpPr txBox="1"/>
          <p:nvPr/>
        </p:nvSpPr>
        <p:spPr>
          <a:xfrm>
            <a:off x="537783" y="1078273"/>
            <a:ext cx="11399460" cy="369332"/>
          </a:xfrm>
          <a:prstGeom prst="rect">
            <a:avLst/>
          </a:prstGeom>
          <a:noFill/>
        </p:spPr>
        <p:txBody>
          <a:bodyPr wrap="square" rtlCol="0">
            <a:spAutoFit/>
          </a:bodyPr>
          <a:lstStyle/>
          <a:p>
            <a:pPr>
              <a:defRPr/>
            </a:pPr>
            <a:r>
              <a:rPr lang="en-US" dirty="0">
                <a:solidFill>
                  <a:srgbClr val="616265"/>
                </a:solidFill>
              </a:rPr>
              <a:t>Regular trainings on cloud platforms, including on technical/infrastructure and applied scientific training</a:t>
            </a:r>
            <a:endParaRPr lang="en-US" dirty="0">
              <a:solidFill>
                <a:srgbClr val="616265"/>
              </a:solidFill>
              <a:latin typeface="Arial" panose="020B0604020202020204"/>
            </a:endParaRPr>
          </a:p>
        </p:txBody>
      </p:sp>
      <p:sp>
        <p:nvSpPr>
          <p:cNvPr id="21" name="TextBox 20">
            <a:extLst>
              <a:ext uri="{FF2B5EF4-FFF2-40B4-BE49-F238E27FC236}">
                <a16:creationId xmlns:a16="http://schemas.microsoft.com/office/drawing/2014/main" id="{2C97BB5D-E899-7144-8044-F3BA780199AA}"/>
              </a:ext>
            </a:extLst>
          </p:cNvPr>
          <p:cNvSpPr txBox="1"/>
          <p:nvPr/>
        </p:nvSpPr>
        <p:spPr>
          <a:xfrm>
            <a:off x="729343" y="2574230"/>
            <a:ext cx="6901945" cy="3509166"/>
          </a:xfrm>
          <a:prstGeom prst="rect">
            <a:avLst/>
          </a:prstGeom>
          <a:noFill/>
        </p:spPr>
        <p:txBody>
          <a:bodyPr wrap="square" rtlCol="0" anchor="t">
            <a:spAutoFit/>
          </a:bodyPr>
          <a:lstStyle/>
          <a:p>
            <a:pPr marL="285750" indent="-285750">
              <a:lnSpc>
                <a:spcPct val="150000"/>
              </a:lnSpc>
              <a:buClr>
                <a:srgbClr val="20558A"/>
              </a:buClr>
              <a:buFont typeface="Arial" panose="020B0604020202020204" pitchFamily="34" charset="0"/>
              <a:buChar char="•"/>
              <a:defRPr/>
            </a:pPr>
            <a:r>
              <a:rPr lang="en-US" dirty="0">
                <a:solidFill>
                  <a:srgbClr val="616265"/>
                </a:solidFill>
                <a:latin typeface="Arial" panose="020B0604020202020204"/>
              </a:rPr>
              <a:t>To date, STRIDES has held over 90 training sessions (&gt;6000 course hours) for &gt;1400 NIH and extramural attendees</a:t>
            </a:r>
          </a:p>
          <a:p>
            <a:pPr marL="742950" lvl="1" indent="-285750">
              <a:lnSpc>
                <a:spcPct val="150000"/>
              </a:lnSpc>
              <a:buClr>
                <a:srgbClr val="20558A"/>
              </a:buClr>
              <a:buFont typeface="Arial" panose="020B0604020202020204" pitchFamily="34" charset="0"/>
              <a:buChar char="•"/>
              <a:defRPr/>
            </a:pPr>
            <a:r>
              <a:rPr lang="en-US" sz="1600" dirty="0">
                <a:solidFill>
                  <a:srgbClr val="616265"/>
                </a:solidFill>
                <a:latin typeface="Arial" panose="020B0604020202020204"/>
              </a:rPr>
              <a:t>Multi-day, multi-modal (in-person and online; instructor-led and self-paced)</a:t>
            </a:r>
          </a:p>
          <a:p>
            <a:pPr marL="285750" indent="-285750">
              <a:lnSpc>
                <a:spcPct val="150000"/>
              </a:lnSpc>
              <a:buClr>
                <a:srgbClr val="20558A"/>
              </a:buClr>
              <a:buFont typeface="Arial" panose="020B0604020202020204" pitchFamily="34" charset="0"/>
              <a:buChar char="•"/>
              <a:defRPr/>
            </a:pPr>
            <a:r>
              <a:rPr lang="en-US" dirty="0">
                <a:solidFill>
                  <a:srgbClr val="616265"/>
                </a:solidFill>
                <a:latin typeface="Arial" panose="020B0604020202020204"/>
              </a:rPr>
              <a:t>Training course examples:</a:t>
            </a:r>
          </a:p>
          <a:p>
            <a:pPr marL="742950" lvl="1" indent="-285750">
              <a:lnSpc>
                <a:spcPct val="150000"/>
              </a:lnSpc>
              <a:buClr>
                <a:srgbClr val="20558A"/>
              </a:buClr>
              <a:buFont typeface="Arial" panose="020B0604020202020204" pitchFamily="34" charset="0"/>
              <a:buChar char="•"/>
              <a:defRPr/>
            </a:pPr>
            <a:r>
              <a:rPr lang="en-US" sz="1600" dirty="0">
                <a:solidFill>
                  <a:srgbClr val="616265"/>
                </a:solidFill>
                <a:latin typeface="Arial" panose="020B0604020202020204"/>
              </a:rPr>
              <a:t>Architecting with Google Cloud Platform</a:t>
            </a:r>
          </a:p>
          <a:p>
            <a:pPr marL="742950" lvl="1" indent="-285750">
              <a:lnSpc>
                <a:spcPct val="150000"/>
              </a:lnSpc>
              <a:buClr>
                <a:srgbClr val="20558A"/>
              </a:buClr>
              <a:buFont typeface="Arial" panose="020B0604020202020204" pitchFamily="34" charset="0"/>
              <a:buChar char="•"/>
              <a:defRPr/>
            </a:pPr>
            <a:r>
              <a:rPr lang="en-US" sz="1600" dirty="0">
                <a:solidFill>
                  <a:srgbClr val="616265"/>
                </a:solidFill>
                <a:latin typeface="Arial" panose="020B0604020202020204"/>
              </a:rPr>
              <a:t>Big Data &amp; Machine Learning on GCP</a:t>
            </a:r>
          </a:p>
          <a:p>
            <a:pPr marL="742950" lvl="1" indent="-285750">
              <a:lnSpc>
                <a:spcPct val="150000"/>
              </a:lnSpc>
              <a:buClr>
                <a:srgbClr val="20558A"/>
              </a:buClr>
              <a:buFont typeface="Arial" panose="020B0604020202020204" pitchFamily="34" charset="0"/>
              <a:buChar char="•"/>
              <a:defRPr/>
            </a:pPr>
            <a:r>
              <a:rPr lang="en-US" sz="1600" dirty="0">
                <a:solidFill>
                  <a:srgbClr val="616265"/>
                </a:solidFill>
                <a:latin typeface="Arial" panose="020B0604020202020204"/>
              </a:rPr>
              <a:t>Practice Data Science with Amazon </a:t>
            </a:r>
            <a:r>
              <a:rPr lang="en-US" sz="1600" dirty="0" err="1">
                <a:solidFill>
                  <a:srgbClr val="616265"/>
                </a:solidFill>
                <a:latin typeface="Arial" panose="020B0604020202020204"/>
              </a:rPr>
              <a:t>Sagemaker</a:t>
            </a:r>
            <a:endParaRPr lang="en-US" sz="1600" dirty="0">
              <a:solidFill>
                <a:srgbClr val="616265"/>
              </a:solidFill>
              <a:latin typeface="Arial" panose="020B0604020202020204"/>
            </a:endParaRPr>
          </a:p>
          <a:p>
            <a:pPr marL="742950" lvl="1" indent="-285750">
              <a:lnSpc>
                <a:spcPct val="150000"/>
              </a:lnSpc>
              <a:buClr>
                <a:srgbClr val="20558A"/>
              </a:buClr>
              <a:buFont typeface="Arial" panose="020B0604020202020204" pitchFamily="34" charset="0"/>
              <a:buChar char="•"/>
              <a:defRPr/>
            </a:pPr>
            <a:r>
              <a:rPr lang="en-US" sz="1600" dirty="0">
                <a:solidFill>
                  <a:srgbClr val="616265"/>
                </a:solidFill>
                <a:latin typeface="Arial" panose="020B0604020202020204"/>
              </a:rPr>
              <a:t>AWS Cybersecurity Overview</a:t>
            </a:r>
            <a:endParaRPr lang="en-US" dirty="0">
              <a:solidFill>
                <a:srgbClr val="616265"/>
              </a:solidFill>
              <a:latin typeface="Arial" panose="020B0604020202020204"/>
            </a:endParaRPr>
          </a:p>
        </p:txBody>
      </p:sp>
      <p:grpSp>
        <p:nvGrpSpPr>
          <p:cNvPr id="17" name="Group 16">
            <a:extLst>
              <a:ext uri="{FF2B5EF4-FFF2-40B4-BE49-F238E27FC236}">
                <a16:creationId xmlns:a16="http://schemas.microsoft.com/office/drawing/2014/main" id="{50904570-D19A-CE4B-B6BD-E241B1DB9456}"/>
              </a:ext>
            </a:extLst>
          </p:cNvPr>
          <p:cNvGrpSpPr/>
          <p:nvPr/>
        </p:nvGrpSpPr>
        <p:grpSpPr>
          <a:xfrm>
            <a:off x="8493581" y="2673019"/>
            <a:ext cx="3581399" cy="2781300"/>
            <a:chOff x="6477000" y="4190999"/>
            <a:chExt cx="2781965" cy="1905000"/>
          </a:xfrm>
        </p:grpSpPr>
        <p:sp>
          <p:nvSpPr>
            <p:cNvPr id="18" name="Pentagon 17">
              <a:extLst>
                <a:ext uri="{FF2B5EF4-FFF2-40B4-BE49-F238E27FC236}">
                  <a16:creationId xmlns:a16="http://schemas.microsoft.com/office/drawing/2014/main" id="{57F6D745-35E2-5C48-86F9-93AB995D75F5}"/>
                </a:ext>
              </a:extLst>
            </p:cNvPr>
            <p:cNvSpPr/>
            <p:nvPr/>
          </p:nvSpPr>
          <p:spPr>
            <a:xfrm rot="10800000">
              <a:off x="6477000" y="4190999"/>
              <a:ext cx="2667000" cy="1905000"/>
            </a:xfrm>
            <a:prstGeom prst="homePlate">
              <a:avLst>
                <a:gd name="adj" fmla="val 30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FFFFFF"/>
                </a:solidFill>
                <a:latin typeface="Arial" panose="020B0604020202020204"/>
              </a:endParaRPr>
            </a:p>
          </p:txBody>
        </p:sp>
        <p:sp>
          <p:nvSpPr>
            <p:cNvPr id="19" name="TextBox 18">
              <a:extLst>
                <a:ext uri="{FF2B5EF4-FFF2-40B4-BE49-F238E27FC236}">
                  <a16:creationId xmlns:a16="http://schemas.microsoft.com/office/drawing/2014/main" id="{77D7B7A0-E095-0141-9951-6C63176681DC}"/>
                </a:ext>
              </a:extLst>
            </p:cNvPr>
            <p:cNvSpPr txBox="1"/>
            <p:nvPr/>
          </p:nvSpPr>
          <p:spPr>
            <a:xfrm>
              <a:off x="6696552" y="4410883"/>
              <a:ext cx="2562413" cy="1454560"/>
            </a:xfrm>
            <a:prstGeom prst="rect">
              <a:avLst/>
            </a:prstGeom>
            <a:noFill/>
          </p:spPr>
          <p:txBody>
            <a:bodyPr wrap="square" rtlCol="0">
              <a:spAutoFit/>
            </a:bodyPr>
            <a:lstStyle/>
            <a:p>
              <a:pPr algn="ctr">
                <a:defRPr/>
              </a:pPr>
              <a:r>
                <a:rPr lang="en-US" sz="2800" b="1" dirty="0">
                  <a:solidFill>
                    <a:srgbClr val="616265"/>
                  </a:solidFill>
                  <a:latin typeface="Arial" panose="020B0604020202020204"/>
                </a:rPr>
                <a:t>Over 80% of trainings </a:t>
              </a:r>
              <a:br>
                <a:rPr lang="en-US" sz="2800" b="1" dirty="0">
                  <a:solidFill>
                    <a:srgbClr val="616265"/>
                  </a:solidFill>
                  <a:latin typeface="Arial" panose="020B0604020202020204"/>
                </a:rPr>
              </a:br>
              <a:r>
                <a:rPr lang="en-US" sz="2800" b="1" u="sng" dirty="0">
                  <a:solidFill>
                    <a:srgbClr val="20558A"/>
                  </a:solidFill>
                  <a:latin typeface="Arial" panose="020B0604020202020204"/>
                </a:rPr>
                <a:t>have waitlists</a:t>
              </a:r>
              <a:r>
                <a:rPr lang="en-US" sz="2800" b="1" dirty="0">
                  <a:solidFill>
                    <a:srgbClr val="20558A"/>
                  </a:solidFill>
                  <a:latin typeface="Arial" panose="020B0604020202020204"/>
                </a:rPr>
                <a:t>!</a:t>
              </a:r>
              <a:endParaRPr lang="en-US" sz="1400" dirty="0">
                <a:solidFill>
                  <a:srgbClr val="616265"/>
                </a:solidFill>
                <a:latin typeface="Arial" panose="020B0604020202020204"/>
              </a:endParaRPr>
            </a:p>
            <a:p>
              <a:pPr algn="ctr">
                <a:defRPr/>
              </a:pPr>
              <a:r>
                <a:rPr lang="en-US" sz="1600" dirty="0">
                  <a:solidFill>
                    <a:srgbClr val="616265"/>
                  </a:solidFill>
                  <a:latin typeface="Arial" panose="020B0604020202020204"/>
                </a:rPr>
                <a:t>20-25 spots available in each course; typical demand is about 30 per course</a:t>
              </a:r>
            </a:p>
          </p:txBody>
        </p:sp>
      </p:grpSp>
    </p:spTree>
    <p:extLst>
      <p:ext uri="{BB962C8B-B14F-4D97-AF65-F5344CB8AC3E}">
        <p14:creationId xmlns:p14="http://schemas.microsoft.com/office/powerpoint/2010/main" val="1225056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7B2AAF3-F6ED-0446-ADFE-CCE0F0D555EF}"/>
              </a:ext>
            </a:extLst>
          </p:cNvPr>
          <p:cNvSpPr/>
          <p:nvPr/>
        </p:nvSpPr>
        <p:spPr>
          <a:xfrm>
            <a:off x="647822" y="6132814"/>
            <a:ext cx="2712636" cy="57853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6" name="Rectangle 55">
            <a:extLst>
              <a:ext uri="{FF2B5EF4-FFF2-40B4-BE49-F238E27FC236}">
                <a16:creationId xmlns:a16="http://schemas.microsoft.com/office/drawing/2014/main" id="{4A2F1078-A6FE-4BC3-B483-83930A62DA40}"/>
              </a:ext>
            </a:extLst>
          </p:cNvPr>
          <p:cNvSpPr/>
          <p:nvPr/>
        </p:nvSpPr>
        <p:spPr>
          <a:xfrm>
            <a:off x="456593" y="6150603"/>
            <a:ext cx="3527593" cy="57853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aphicFrame>
        <p:nvGraphicFramePr>
          <p:cNvPr id="6" name="Table 5">
            <a:extLst>
              <a:ext uri="{FF2B5EF4-FFF2-40B4-BE49-F238E27FC236}">
                <a16:creationId xmlns:a16="http://schemas.microsoft.com/office/drawing/2014/main" id="{5DCBDBFA-242F-45C1-B8CA-EAD1D7770B15}"/>
              </a:ext>
            </a:extLst>
          </p:cNvPr>
          <p:cNvGraphicFramePr>
            <a:graphicFrameLocks noGrp="1"/>
          </p:cNvGraphicFramePr>
          <p:nvPr>
            <p:extLst>
              <p:ext uri="{D42A27DB-BD31-4B8C-83A1-F6EECF244321}">
                <p14:modId xmlns:p14="http://schemas.microsoft.com/office/powerpoint/2010/main" val="3044041478"/>
              </p:ext>
            </p:extLst>
          </p:nvPr>
        </p:nvGraphicFramePr>
        <p:xfrm>
          <a:off x="666879" y="811720"/>
          <a:ext cx="11206573" cy="2717613"/>
        </p:xfrm>
        <a:graphic>
          <a:graphicData uri="http://schemas.openxmlformats.org/drawingml/2006/table">
            <a:tbl>
              <a:tblPr>
                <a:noFill/>
              </a:tblPr>
              <a:tblGrid>
                <a:gridCol w="1600939">
                  <a:extLst>
                    <a:ext uri="{9D8B030D-6E8A-4147-A177-3AD203B41FA5}">
                      <a16:colId xmlns:a16="http://schemas.microsoft.com/office/drawing/2014/main" val="3282471433"/>
                    </a:ext>
                  </a:extLst>
                </a:gridCol>
                <a:gridCol w="1600939">
                  <a:extLst>
                    <a:ext uri="{9D8B030D-6E8A-4147-A177-3AD203B41FA5}">
                      <a16:colId xmlns:a16="http://schemas.microsoft.com/office/drawing/2014/main" val="317066909"/>
                    </a:ext>
                  </a:extLst>
                </a:gridCol>
                <a:gridCol w="1600939">
                  <a:extLst>
                    <a:ext uri="{9D8B030D-6E8A-4147-A177-3AD203B41FA5}">
                      <a16:colId xmlns:a16="http://schemas.microsoft.com/office/drawing/2014/main" val="2576342380"/>
                    </a:ext>
                  </a:extLst>
                </a:gridCol>
                <a:gridCol w="1600939">
                  <a:extLst>
                    <a:ext uri="{9D8B030D-6E8A-4147-A177-3AD203B41FA5}">
                      <a16:colId xmlns:a16="http://schemas.microsoft.com/office/drawing/2014/main" val="1771921344"/>
                    </a:ext>
                  </a:extLst>
                </a:gridCol>
                <a:gridCol w="1600939">
                  <a:extLst>
                    <a:ext uri="{9D8B030D-6E8A-4147-A177-3AD203B41FA5}">
                      <a16:colId xmlns:a16="http://schemas.microsoft.com/office/drawing/2014/main" val="1012264161"/>
                    </a:ext>
                  </a:extLst>
                </a:gridCol>
                <a:gridCol w="1600939">
                  <a:extLst>
                    <a:ext uri="{9D8B030D-6E8A-4147-A177-3AD203B41FA5}">
                      <a16:colId xmlns:a16="http://schemas.microsoft.com/office/drawing/2014/main" val="2446141492"/>
                    </a:ext>
                  </a:extLst>
                </a:gridCol>
                <a:gridCol w="1600939">
                  <a:extLst>
                    <a:ext uri="{9D8B030D-6E8A-4147-A177-3AD203B41FA5}">
                      <a16:colId xmlns:a16="http://schemas.microsoft.com/office/drawing/2014/main" val="2251942839"/>
                    </a:ext>
                  </a:extLst>
                </a:gridCol>
              </a:tblGrid>
              <a:tr h="1134325">
                <a:tc>
                  <a:txBody>
                    <a:bodyPr/>
                    <a:lstStyle/>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(SRA)</a:t>
                      </a:r>
                    </a:p>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Sequence Read Archive</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a:t>
                      </a:r>
                      <a:r>
                        <a:rPr lang="en-US" sz="1050" b="0" i="0" dirty="0" err="1">
                          <a:solidFill>
                            <a:srgbClr val="FFFFFF"/>
                          </a:solidFill>
                          <a:latin typeface="Calibri Light" panose="020F0302020204030204" pitchFamily="34" charset="0"/>
                          <a:cs typeface="Calibri Light" panose="020F0302020204030204" pitchFamily="34" charset="0"/>
                        </a:rPr>
                        <a:t>eRA</a:t>
                      </a:r>
                      <a:r>
                        <a:rPr lang="en-US" sz="1050" b="0" i="0" dirty="0">
                          <a:solidFill>
                            <a:srgbClr val="FFFFFF"/>
                          </a:solidFill>
                          <a:latin typeface="Calibri Light" panose="020F0302020204030204" pitchFamily="34" charset="0"/>
                          <a:cs typeface="Calibri Light" panose="020F0302020204030204" pitchFamily="34" charset="0"/>
                        </a:rPr>
                        <a:t>)</a:t>
                      </a:r>
                    </a:p>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electronic Research Administration</a:t>
                      </a:r>
                      <a:endParaRPr sz="1050" b="0" i="0" dirty="0">
                        <a:solidFill>
                          <a:srgbClr val="FFFFFF"/>
                        </a:solidFill>
                        <a:latin typeface="Calibri Light" panose="020F0302020204030204" pitchFamily="34" charset="0"/>
                        <a:cs typeface="Calibri Light" panose="020F030202020403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Framingham Heart Study</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(AIM)</a:t>
                      </a:r>
                    </a:p>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Advanced Imaging Microscopy</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50" b="0" i="0" dirty="0">
                        <a:solidFill>
                          <a:srgbClr val="FFFFFF"/>
                        </a:solidFill>
                        <a:latin typeface="Calibri Light" panose="020F0302020204030204" pitchFamily="34" charset="0"/>
                        <a:cs typeface="Calibri Light" panose="020F03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0" i="0" dirty="0">
                          <a:solidFill>
                            <a:srgbClr val="FFFFFF"/>
                          </a:solidFill>
                          <a:latin typeface="Calibri Light" panose="020F0302020204030204" pitchFamily="34" charset="0"/>
                          <a:cs typeface="Calibri Light" panose="020F0302020204030204" pitchFamily="34" charset="0"/>
                        </a:rPr>
                        <a:t>Center for Alzheimer’s Disease and Related Dementias</a:t>
                      </a:r>
                    </a:p>
                    <a:p>
                      <a:pPr marL="0" lvl="0" indent="0" algn="ctr" rtl="0">
                        <a:spcBef>
                          <a:spcPts val="0"/>
                        </a:spcBef>
                        <a:spcAft>
                          <a:spcPts val="0"/>
                        </a:spcAft>
                        <a:buNone/>
                      </a:pPr>
                      <a:endParaRPr sz="1050" b="0" i="0" dirty="0">
                        <a:solidFill>
                          <a:srgbClr val="FFFFFF"/>
                        </a:solidFill>
                        <a:latin typeface="Calibri Light" panose="020F0302020204030204" pitchFamily="34" charset="0"/>
                        <a:cs typeface="Calibri Light" panose="020F030202020403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0" i="0" dirty="0">
                          <a:solidFill>
                            <a:srgbClr val="FFFFFF"/>
                          </a:solidFill>
                          <a:latin typeface="Calibri Light" panose="020F0302020204030204" pitchFamily="34" charset="0"/>
                          <a:cs typeface="Calibri Light" panose="020F0302020204030204" pitchFamily="34" charset="0"/>
                        </a:rPr>
                        <a:t>Cloud One / Cloud Two </a:t>
                      </a:r>
                    </a:p>
                    <a:p>
                      <a:pPr marL="0" lvl="0" indent="0" algn="ctr" rtl="0">
                        <a:spcBef>
                          <a:spcPts val="0"/>
                        </a:spcBef>
                        <a:spcAft>
                          <a:spcPts val="0"/>
                        </a:spcAft>
                        <a:buNone/>
                      </a:pPr>
                      <a:endParaRPr lang="en-US" sz="1050" b="0" i="0" dirty="0">
                        <a:solidFill>
                          <a:srgbClr val="FFFFFF"/>
                        </a:solidFill>
                        <a:latin typeface="Calibri Light" panose="020F0302020204030204" pitchFamily="34" charset="0"/>
                        <a:cs typeface="Calibri Light" panose="020F030202020403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a:t>
                      </a:r>
                      <a:r>
                        <a:rPr lang="en-US" sz="1050" b="0" i="0" dirty="0" err="1">
                          <a:solidFill>
                            <a:srgbClr val="FFFFFF"/>
                          </a:solidFill>
                          <a:latin typeface="Calibri Light" panose="020F0302020204030204" pitchFamily="34" charset="0"/>
                          <a:cs typeface="Calibri Light" panose="020F0302020204030204" pitchFamily="34" charset="0"/>
                        </a:rPr>
                        <a:t>EyeGene</a:t>
                      </a:r>
                      <a:r>
                        <a:rPr lang="en-US" sz="1050" b="0" i="0" dirty="0">
                          <a:solidFill>
                            <a:srgbClr val="FFFFFF"/>
                          </a:solidFill>
                          <a:latin typeface="Calibri Light" panose="020F0302020204030204" pitchFamily="34" charset="0"/>
                          <a:cs typeface="Calibri Light" panose="020F0302020204030204" pitchFamily="34" charset="0"/>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0" i="0" dirty="0">
                          <a:solidFill>
                            <a:srgbClr val="FFFFFF"/>
                          </a:solidFill>
                          <a:latin typeface="Calibri Light" panose="020F0302020204030204" pitchFamily="34" charset="0"/>
                          <a:cs typeface="Calibri Light" panose="020F0302020204030204" pitchFamily="34" charset="0"/>
                        </a:rPr>
                        <a:t>National Ophthalmic Disease Genotyping and Phenotyping Network Laboratory Information Management System</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46852483"/>
                  </a:ext>
                </a:extLst>
              </a:tr>
              <a:tr h="983400">
                <a:tc>
                  <a:txBody>
                    <a:bodyPr/>
                    <a:lstStyle/>
                    <a:p>
                      <a:pPr marL="57150" marR="0" lvl="0" indent="-57150" algn="l" defTabSz="457200" rtl="0" eaLnBrk="1" fontAlgn="auto" latinLnBrk="0" hangingPunct="1">
                        <a:lnSpc>
                          <a:spcPct val="100000"/>
                        </a:lnSpc>
                        <a:spcBef>
                          <a:spcPts val="0"/>
                        </a:spcBef>
                        <a:spcAft>
                          <a:spcPts val="0"/>
                        </a:spcAft>
                        <a:buClr>
                          <a:schemeClr val="accent2"/>
                        </a:buClr>
                        <a:buSzPts val="1100"/>
                        <a:buFont typeface="Arial"/>
                        <a:buNone/>
                        <a:tabLst/>
                        <a:defRPr/>
                      </a:pPr>
                      <a:r>
                        <a:rPr lang="en-US" sz="1000" b="0" i="0" kern="1200" dirty="0">
                          <a:solidFill>
                            <a:schemeClr val="bg2">
                              <a:lumMod val="25000"/>
                            </a:schemeClr>
                          </a:solidFill>
                          <a:latin typeface="Calibri Light" panose="020F0302020204030204" pitchFamily="34" charset="0"/>
                          <a:ea typeface="Google Sans"/>
                          <a:cs typeface="Calibri Light" panose="020F0302020204030204" pitchFamily="34" charset="0"/>
                          <a:sym typeface="Google Sans"/>
                        </a:rPr>
                        <a:t>~45 </a:t>
                      </a:r>
                      <a:r>
                        <a:rPr lang="en-US" sz="1000" b="0" i="0" dirty="0">
                          <a:solidFill>
                            <a:schemeClr val="bg2">
                              <a:lumMod val="25000"/>
                            </a:schemeClr>
                          </a:solidFill>
                          <a:latin typeface="Calibri Light" panose="020F0302020204030204" pitchFamily="34" charset="0"/>
                          <a:ea typeface="Google Sans"/>
                          <a:cs typeface="Calibri Light" panose="020F0302020204030204" pitchFamily="34" charset="0"/>
                          <a:sym typeface="Google Sans"/>
                        </a:rPr>
                        <a:t>PB of data on both Google and AWS clouds; Stores raw sequencing data and alignment information to enhance reproducibility and facilitate new discoveries through data analysis</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lvl="0" indent="-57150" algn="l" defTabSz="457200" rtl="0" eaLnBrk="1" latinLnBrk="0" hangingPunct="1">
                        <a:spcBef>
                          <a:spcPts val="0"/>
                        </a:spcBef>
                        <a:spcAft>
                          <a:spcPts val="0"/>
                        </a:spcAft>
                        <a:buClr>
                          <a:schemeClr val="accent2"/>
                        </a:buClr>
                        <a:buSzPts val="1100"/>
                        <a:buFont typeface="Arial"/>
                        <a:buNone/>
                      </a:pPr>
                      <a:r>
                        <a:rPr lang="en-US" sz="1000" b="0" i="0" kern="1200" dirty="0">
                          <a:solidFill>
                            <a:schemeClr val="bg2">
                              <a:lumMod val="25000"/>
                            </a:schemeClr>
                          </a:solidFill>
                          <a:latin typeface="Calibri Light" panose="020F0302020204030204" pitchFamily="34" charset="0"/>
                          <a:cs typeface="Calibri Light" panose="020F0302020204030204" pitchFamily="34" charset="0"/>
                          <a:sym typeface="Google Sans"/>
                        </a:rPr>
                        <a:t>Manages the receipt, processing, review, award and monitoring of about $34 billion in research and non-research grants awarded annually</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lvl="0" indent="-57150" algn="l" defTabSz="457200" rtl="0" eaLnBrk="1" latinLnBrk="0" hangingPunct="1">
                        <a:spcBef>
                          <a:spcPts val="0"/>
                        </a:spcBef>
                        <a:spcAft>
                          <a:spcPts val="0"/>
                        </a:spcAft>
                        <a:buClr>
                          <a:schemeClr val="accent2"/>
                        </a:buClr>
                        <a:buSzPts val="1100"/>
                        <a:buFont typeface="Arial"/>
                        <a:buNone/>
                      </a:pPr>
                      <a:r>
                        <a:rPr lang="en" sz="1000" b="0" i="0" kern="1200" dirty="0">
                          <a:solidFill>
                            <a:schemeClr val="bg2">
                              <a:lumMod val="25000"/>
                            </a:schemeClr>
                          </a:solidFill>
                          <a:latin typeface="Calibri Light" panose="020F0302020204030204" pitchFamily="34" charset="0"/>
                          <a:cs typeface="Calibri Light" panose="020F0302020204030204" pitchFamily="34" charset="0"/>
                          <a:sym typeface="Google Sans"/>
                        </a:rPr>
                        <a:t>Collaboration between NHLBI and Boston University investigating factors that </a:t>
                      </a:r>
                      <a:r>
                        <a:rPr lang="en" sz="1000" b="0" i="0" kern="1200" dirty="0" err="1">
                          <a:solidFill>
                            <a:schemeClr val="bg2">
                              <a:lumMod val="25000"/>
                            </a:schemeClr>
                          </a:solidFill>
                          <a:latin typeface="Calibri Light" panose="020F0302020204030204" pitchFamily="34" charset="0"/>
                          <a:cs typeface="Calibri Light" panose="020F0302020204030204" pitchFamily="34" charset="0"/>
                          <a:sym typeface="Google Sans"/>
                        </a:rPr>
                        <a:t>cont</a:t>
                      </a:r>
                      <a:r>
                        <a:rPr lang="en-US" sz="1000" b="0" i="0" kern="1200" dirty="0">
                          <a:solidFill>
                            <a:schemeClr val="bg2">
                              <a:lumMod val="25000"/>
                            </a:schemeClr>
                          </a:solidFill>
                          <a:latin typeface="Calibri Light" panose="020F0302020204030204" pitchFamily="34" charset="0"/>
                          <a:cs typeface="Calibri Light" panose="020F0302020204030204" pitchFamily="34" charset="0"/>
                          <a:sym typeface="Google Sans"/>
                        </a:rPr>
                        <a:t>r</a:t>
                      </a:r>
                      <a:r>
                        <a:rPr lang="en" sz="1000" b="0" i="0" kern="1200" dirty="0" err="1">
                          <a:solidFill>
                            <a:schemeClr val="bg2">
                              <a:lumMod val="25000"/>
                            </a:schemeClr>
                          </a:solidFill>
                          <a:latin typeface="Calibri Light" panose="020F0302020204030204" pitchFamily="34" charset="0"/>
                          <a:cs typeface="Calibri Light" panose="020F0302020204030204" pitchFamily="34" charset="0"/>
                          <a:sym typeface="Google Sans"/>
                        </a:rPr>
                        <a:t>ibute</a:t>
                      </a:r>
                      <a:r>
                        <a:rPr lang="en" sz="1000" b="0" i="0" kern="1200" dirty="0">
                          <a:solidFill>
                            <a:schemeClr val="bg2">
                              <a:lumMod val="25000"/>
                            </a:schemeClr>
                          </a:solidFill>
                          <a:latin typeface="Calibri Light" panose="020F0302020204030204" pitchFamily="34" charset="0"/>
                          <a:cs typeface="Calibri Light" panose="020F0302020204030204" pitchFamily="34" charset="0"/>
                          <a:sym typeface="Google Sans"/>
                        </a:rPr>
                        <a:t> to cardiovascular disease in a longitudinal cohort that includes 3 generations</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marR="0" lvl="0" indent="-57150" algn="l" defTabSz="457200" rtl="0" eaLnBrk="1" fontAlgn="auto" latinLnBrk="0" hangingPunct="1">
                        <a:lnSpc>
                          <a:spcPct val="115000"/>
                        </a:lnSpc>
                        <a:spcBef>
                          <a:spcPts val="0"/>
                        </a:spcBef>
                        <a:spcAft>
                          <a:spcPts val="0"/>
                        </a:spcAft>
                        <a:buClr>
                          <a:schemeClr val="accent2"/>
                        </a:buClr>
                        <a:buSzPts val="1100"/>
                        <a:buFont typeface="Arial"/>
                        <a:buNone/>
                        <a:tabLst/>
                        <a:defRPr/>
                      </a:pPr>
                      <a:r>
                        <a:rPr lang="en-US" sz="1000" b="0" i="0" kern="1200" dirty="0">
                          <a:solidFill>
                            <a:schemeClr val="bg2">
                              <a:lumMod val="25000"/>
                            </a:schemeClr>
                          </a:solidFill>
                          <a:latin typeface="Calibri Light" panose="020F0302020204030204" pitchFamily="34" charset="0"/>
                          <a:cs typeface="Calibri Light" panose="020F0302020204030204" pitchFamily="34" charset="0"/>
                        </a:rPr>
                        <a:t>Trans-NIH shared resource that houses, operates, disseminates, and improves non-commercial, prototype optical imaging systems developed at the NIH</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marR="0" lvl="0" indent="-57150" algn="l" defTabSz="457200" rtl="0" eaLnBrk="1" fontAlgn="auto" latinLnBrk="0" hangingPunct="1">
                        <a:lnSpc>
                          <a:spcPct val="115000"/>
                        </a:lnSpc>
                        <a:spcBef>
                          <a:spcPts val="0"/>
                        </a:spcBef>
                        <a:spcAft>
                          <a:spcPts val="0"/>
                        </a:spcAft>
                        <a:buClr>
                          <a:schemeClr val="accent2"/>
                        </a:buClr>
                        <a:buSzPts val="1100"/>
                        <a:buFont typeface="Arial"/>
                        <a:buNone/>
                        <a:tabLst/>
                        <a:defRPr/>
                      </a:pPr>
                      <a:r>
                        <a:rPr lang="en-US" sz="1000" b="0" i="0" kern="1200" dirty="0">
                          <a:solidFill>
                            <a:schemeClr val="bg2">
                              <a:lumMod val="25000"/>
                            </a:schemeClr>
                          </a:solidFill>
                          <a:latin typeface="Calibri Light" panose="020F0302020204030204" pitchFamily="34" charset="0"/>
                          <a:cs typeface="Calibri Light" panose="020F0302020204030204" pitchFamily="34" charset="0"/>
                        </a:rPr>
                        <a:t>Translational research program to initiate, stimulate, accelerate, and support research leading to better understanding, treatments, and cures for AD and related dementias</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marR="0" lvl="0" indent="-57150" algn="l" defTabSz="457200" rtl="0" eaLnBrk="1" fontAlgn="auto" latinLnBrk="0" hangingPunct="1">
                        <a:lnSpc>
                          <a:spcPct val="115000"/>
                        </a:lnSpc>
                        <a:spcBef>
                          <a:spcPts val="0"/>
                        </a:spcBef>
                        <a:spcAft>
                          <a:spcPts val="0"/>
                        </a:spcAft>
                        <a:buClr>
                          <a:schemeClr val="accent2"/>
                        </a:buClr>
                        <a:buSzPts val="1100"/>
                        <a:buFont typeface="Arial"/>
                        <a:buNone/>
                        <a:tabLst/>
                        <a:defRPr/>
                      </a:pPr>
                      <a:r>
                        <a:rPr lang="en-US" sz="1000" b="0" i="0" kern="1200" dirty="0">
                          <a:solidFill>
                            <a:schemeClr val="bg2">
                              <a:lumMod val="25000"/>
                            </a:schemeClr>
                          </a:solidFill>
                          <a:latin typeface="Calibri Light" panose="020F0302020204030204" pitchFamily="34" charset="0"/>
                          <a:ea typeface="Google Sans"/>
                          <a:cs typeface="Calibri Light" panose="020F0302020204030204" pitchFamily="34" charset="0"/>
                          <a:sym typeface="Google Sans"/>
                        </a:rPr>
                        <a:t>Hosting environments for intramural research on AWS and Google (respectively); NCI provisions STRIDES accounts for NCI intramural research</a:t>
                      </a:r>
                      <a:endParaRPr lang="en-US" sz="1000" b="0" i="0" kern="1200" dirty="0">
                        <a:solidFill>
                          <a:schemeClr val="bg2">
                            <a:lumMod val="25000"/>
                          </a:schemeClr>
                        </a:solidFill>
                        <a:latin typeface="Calibri Light" panose="020F0302020204030204" pitchFamily="34" charset="0"/>
                        <a:cs typeface="Calibri Light" panose="020F0302020204030204" pitchFamily="34" charset="0"/>
                      </a:endParaRPr>
                    </a:p>
                    <a:p>
                      <a:pPr marL="57150" lvl="0" indent="-57150" algn="l" defTabSz="457200" rtl="0" eaLnBrk="1" latinLnBrk="0" hangingPunct="1">
                        <a:lnSpc>
                          <a:spcPct val="115000"/>
                        </a:lnSpc>
                        <a:spcBef>
                          <a:spcPts val="0"/>
                        </a:spcBef>
                        <a:spcAft>
                          <a:spcPts val="0"/>
                        </a:spcAft>
                        <a:buClr>
                          <a:schemeClr val="accent2"/>
                        </a:buClr>
                        <a:buSzPts val="1100"/>
                        <a:buFont typeface="Arial"/>
                        <a:buNone/>
                      </a:pPr>
                      <a:endParaRPr sz="1000" b="0" i="0" kern="1200" dirty="0">
                        <a:solidFill>
                          <a:schemeClr val="bg2">
                            <a:lumMod val="25000"/>
                          </a:schemeClr>
                        </a:solidFill>
                        <a:latin typeface="Calibri Light" panose="020F0302020204030204" pitchFamily="34" charset="0"/>
                        <a:cs typeface="Calibri Light" panose="020F03020202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lvl="0" indent="-57150" algn="l" defTabSz="457200" rtl="0" eaLnBrk="1" latinLnBrk="0" hangingPunct="1">
                        <a:spcBef>
                          <a:spcPts val="0"/>
                        </a:spcBef>
                        <a:spcAft>
                          <a:spcPts val="0"/>
                        </a:spcAft>
                        <a:buClr>
                          <a:schemeClr val="accent2"/>
                        </a:buClr>
                        <a:buSzPts val="1100"/>
                        <a:buFont typeface="Arial"/>
                        <a:buNone/>
                      </a:pPr>
                      <a:r>
                        <a:rPr lang="en-US" sz="1000" b="0" i="0" kern="1200" dirty="0">
                          <a:solidFill>
                            <a:schemeClr val="bg2">
                              <a:lumMod val="25000"/>
                            </a:schemeClr>
                          </a:solidFill>
                          <a:latin typeface="Calibri Light" panose="020F0302020204030204" pitchFamily="34" charset="0"/>
                          <a:ea typeface="Google Sans"/>
                          <a:cs typeface="Calibri Light" panose="020F0302020204030204" pitchFamily="34" charset="0"/>
                          <a:sym typeface="Google Sans"/>
                        </a:rPr>
                        <a:t>Genomic medicine initiative (partnership with vision research community) to facilitate research into rare inherited eye diseases and accelerate pathways to treatments</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0858400"/>
                  </a:ext>
                </a:extLst>
              </a:tr>
            </a:tbl>
          </a:graphicData>
        </a:graphic>
      </p:graphicFrame>
      <p:sp>
        <p:nvSpPr>
          <p:cNvPr id="7" name="Oval 6">
            <a:extLst>
              <a:ext uri="{FF2B5EF4-FFF2-40B4-BE49-F238E27FC236}">
                <a16:creationId xmlns:a16="http://schemas.microsoft.com/office/drawing/2014/main" id="{4BC4471D-C415-457F-8612-4965B2DD97AB}"/>
              </a:ext>
            </a:extLst>
          </p:cNvPr>
          <p:cNvSpPr/>
          <p:nvPr/>
        </p:nvSpPr>
        <p:spPr>
          <a:xfrm>
            <a:off x="730751" y="913142"/>
            <a:ext cx="152400" cy="1524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4-Point Star 41">
            <a:extLst>
              <a:ext uri="{FF2B5EF4-FFF2-40B4-BE49-F238E27FC236}">
                <a16:creationId xmlns:a16="http://schemas.microsoft.com/office/drawing/2014/main" id="{E1C1754D-6105-42B0-9FFB-6988D22A5B53}"/>
              </a:ext>
            </a:extLst>
          </p:cNvPr>
          <p:cNvSpPr/>
          <p:nvPr/>
        </p:nvSpPr>
        <p:spPr>
          <a:xfrm>
            <a:off x="976083" y="923416"/>
            <a:ext cx="155448" cy="155448"/>
          </a:xfrm>
          <a:prstGeom prst="star4">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 name="Oval 8">
            <a:extLst>
              <a:ext uri="{FF2B5EF4-FFF2-40B4-BE49-F238E27FC236}">
                <a16:creationId xmlns:a16="http://schemas.microsoft.com/office/drawing/2014/main" id="{984FEF84-16C0-451E-AB00-FA32616E94E2}"/>
              </a:ext>
            </a:extLst>
          </p:cNvPr>
          <p:cNvSpPr/>
          <p:nvPr/>
        </p:nvSpPr>
        <p:spPr>
          <a:xfrm>
            <a:off x="2350104" y="927970"/>
            <a:ext cx="152400" cy="152400"/>
          </a:xfrm>
          <a:prstGeom prst="ellipse">
            <a:avLst/>
          </a:prstGeom>
          <a:solidFill>
            <a:srgbClr val="C3D8DF"/>
          </a:solidFill>
          <a:ln>
            <a:solidFill>
              <a:srgbClr val="C3D8D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 name="Oval 10">
            <a:extLst>
              <a:ext uri="{FF2B5EF4-FFF2-40B4-BE49-F238E27FC236}">
                <a16:creationId xmlns:a16="http://schemas.microsoft.com/office/drawing/2014/main" id="{095456B6-D266-45D1-8806-F32E5365CBE6}"/>
              </a:ext>
            </a:extLst>
          </p:cNvPr>
          <p:cNvSpPr/>
          <p:nvPr/>
        </p:nvSpPr>
        <p:spPr>
          <a:xfrm>
            <a:off x="3950361" y="906652"/>
            <a:ext cx="152400" cy="1524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D41737DC-50F8-4CED-AAE3-E91C0C1E02A9}"/>
              </a:ext>
            </a:extLst>
          </p:cNvPr>
          <p:cNvSpPr txBox="1"/>
          <p:nvPr/>
        </p:nvSpPr>
        <p:spPr>
          <a:xfrm>
            <a:off x="1458310" y="842543"/>
            <a:ext cx="779802"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NLM/NCBI</a:t>
            </a:r>
            <a:endParaRPr kumimoji="0" lang="en-US" sz="1000" b="1"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endParaRPr>
          </a:p>
        </p:txBody>
      </p:sp>
      <p:sp>
        <p:nvSpPr>
          <p:cNvPr id="13" name="TextBox 12">
            <a:extLst>
              <a:ext uri="{FF2B5EF4-FFF2-40B4-BE49-F238E27FC236}">
                <a16:creationId xmlns:a16="http://schemas.microsoft.com/office/drawing/2014/main" id="{624C9783-6E75-4BE6-B642-AA6B46E53D09}"/>
              </a:ext>
            </a:extLst>
          </p:cNvPr>
          <p:cNvSpPr txBox="1"/>
          <p:nvPr/>
        </p:nvSpPr>
        <p:spPr>
          <a:xfrm>
            <a:off x="3442255" y="821837"/>
            <a:ext cx="362224"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OD</a:t>
            </a:r>
          </a:p>
        </p:txBody>
      </p:sp>
      <p:sp>
        <p:nvSpPr>
          <p:cNvPr id="14" name="TextBox 13">
            <a:extLst>
              <a:ext uri="{FF2B5EF4-FFF2-40B4-BE49-F238E27FC236}">
                <a16:creationId xmlns:a16="http://schemas.microsoft.com/office/drawing/2014/main" id="{4C4F641F-69BE-404E-A722-6025317BA1CD}"/>
              </a:ext>
            </a:extLst>
          </p:cNvPr>
          <p:cNvSpPr txBox="1"/>
          <p:nvPr/>
        </p:nvSpPr>
        <p:spPr>
          <a:xfrm>
            <a:off x="4915313" y="842543"/>
            <a:ext cx="528420"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NHLBI</a:t>
            </a:r>
            <a:endParaRPr kumimoji="0" lang="en-US" sz="1000" b="1"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endParaRPr>
          </a:p>
        </p:txBody>
      </p:sp>
      <p:sp>
        <p:nvSpPr>
          <p:cNvPr id="15" name="Oval 14">
            <a:extLst>
              <a:ext uri="{FF2B5EF4-FFF2-40B4-BE49-F238E27FC236}">
                <a16:creationId xmlns:a16="http://schemas.microsoft.com/office/drawing/2014/main" id="{6917F133-1654-4BD2-A9F9-213B20F12A2C}"/>
              </a:ext>
            </a:extLst>
          </p:cNvPr>
          <p:cNvSpPr/>
          <p:nvPr/>
        </p:nvSpPr>
        <p:spPr>
          <a:xfrm>
            <a:off x="5536082" y="890658"/>
            <a:ext cx="152400" cy="1524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B21AA0A5-A273-4232-9C53-15E2F12434BB}"/>
              </a:ext>
            </a:extLst>
          </p:cNvPr>
          <p:cNvSpPr txBox="1"/>
          <p:nvPr/>
        </p:nvSpPr>
        <p:spPr>
          <a:xfrm>
            <a:off x="6473567" y="857641"/>
            <a:ext cx="584948"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NIBIB</a:t>
            </a:r>
          </a:p>
        </p:txBody>
      </p:sp>
      <p:sp>
        <p:nvSpPr>
          <p:cNvPr id="17" name="TextBox 16">
            <a:extLst>
              <a:ext uri="{FF2B5EF4-FFF2-40B4-BE49-F238E27FC236}">
                <a16:creationId xmlns:a16="http://schemas.microsoft.com/office/drawing/2014/main" id="{B9674609-64D5-41A5-951B-AC599DBE5AC2}"/>
              </a:ext>
            </a:extLst>
          </p:cNvPr>
          <p:cNvSpPr txBox="1"/>
          <p:nvPr/>
        </p:nvSpPr>
        <p:spPr>
          <a:xfrm>
            <a:off x="8227282" y="842543"/>
            <a:ext cx="446821"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NIA</a:t>
            </a:r>
          </a:p>
        </p:txBody>
      </p:sp>
      <p:sp>
        <p:nvSpPr>
          <p:cNvPr id="18" name="Oval 17">
            <a:extLst>
              <a:ext uri="{FF2B5EF4-FFF2-40B4-BE49-F238E27FC236}">
                <a16:creationId xmlns:a16="http://schemas.microsoft.com/office/drawing/2014/main" id="{91374411-E92C-4146-AF2D-FD62EF0F6353}"/>
              </a:ext>
            </a:extLst>
          </p:cNvPr>
          <p:cNvSpPr/>
          <p:nvPr/>
        </p:nvSpPr>
        <p:spPr>
          <a:xfrm>
            <a:off x="7134971" y="906652"/>
            <a:ext cx="152400" cy="1524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349A4F8B-2780-47AA-9BAE-1DB84F042F7D}"/>
              </a:ext>
            </a:extLst>
          </p:cNvPr>
          <p:cNvSpPr txBox="1"/>
          <p:nvPr/>
        </p:nvSpPr>
        <p:spPr>
          <a:xfrm>
            <a:off x="9738332" y="842543"/>
            <a:ext cx="528420"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NCI</a:t>
            </a:r>
            <a:endParaRPr kumimoji="0" lang="en-US" sz="1000" b="1"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endParaRPr>
          </a:p>
        </p:txBody>
      </p:sp>
      <p:sp>
        <p:nvSpPr>
          <p:cNvPr id="20" name="Oval 19">
            <a:extLst>
              <a:ext uri="{FF2B5EF4-FFF2-40B4-BE49-F238E27FC236}">
                <a16:creationId xmlns:a16="http://schemas.microsoft.com/office/drawing/2014/main" id="{950574F2-A076-4A47-8745-C0732FE295E6}"/>
              </a:ext>
            </a:extLst>
          </p:cNvPr>
          <p:cNvSpPr/>
          <p:nvPr/>
        </p:nvSpPr>
        <p:spPr>
          <a:xfrm>
            <a:off x="8746305" y="907422"/>
            <a:ext cx="152400" cy="1524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072F47EE-57BB-4C1C-BA92-84C4EB33577F}"/>
              </a:ext>
            </a:extLst>
          </p:cNvPr>
          <p:cNvSpPr txBox="1"/>
          <p:nvPr/>
        </p:nvSpPr>
        <p:spPr>
          <a:xfrm>
            <a:off x="11413173" y="831499"/>
            <a:ext cx="381952"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NEI</a:t>
            </a:r>
          </a:p>
        </p:txBody>
      </p:sp>
      <p:sp>
        <p:nvSpPr>
          <p:cNvPr id="22" name="Oval 21">
            <a:extLst>
              <a:ext uri="{FF2B5EF4-FFF2-40B4-BE49-F238E27FC236}">
                <a16:creationId xmlns:a16="http://schemas.microsoft.com/office/drawing/2014/main" id="{6A8D87E2-CD79-4502-8100-9C198BB9F5BA}"/>
              </a:ext>
            </a:extLst>
          </p:cNvPr>
          <p:cNvSpPr/>
          <p:nvPr/>
        </p:nvSpPr>
        <p:spPr>
          <a:xfrm>
            <a:off x="10347565" y="916190"/>
            <a:ext cx="152400" cy="152400"/>
          </a:xfrm>
          <a:prstGeom prst="ellipse">
            <a:avLst/>
          </a:prstGeom>
          <a:solidFill>
            <a:srgbClr val="C3D8DF"/>
          </a:solidFill>
          <a:ln>
            <a:solidFill>
              <a:srgbClr val="C3D8D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aphicFrame>
        <p:nvGraphicFramePr>
          <p:cNvPr id="24" name="Table 23">
            <a:extLst>
              <a:ext uri="{FF2B5EF4-FFF2-40B4-BE49-F238E27FC236}">
                <a16:creationId xmlns:a16="http://schemas.microsoft.com/office/drawing/2014/main" id="{46D711EF-6B96-40F1-A327-E33964849389}"/>
              </a:ext>
            </a:extLst>
          </p:cNvPr>
          <p:cNvGraphicFramePr>
            <a:graphicFrameLocks noGrp="1"/>
          </p:cNvGraphicFramePr>
          <p:nvPr>
            <p:extLst>
              <p:ext uri="{D42A27DB-BD31-4B8C-83A1-F6EECF244321}">
                <p14:modId xmlns:p14="http://schemas.microsoft.com/office/powerpoint/2010/main" val="2397206766"/>
              </p:ext>
            </p:extLst>
          </p:nvPr>
        </p:nvGraphicFramePr>
        <p:xfrm>
          <a:off x="666879" y="3376933"/>
          <a:ext cx="11206573" cy="3314640"/>
        </p:xfrm>
        <a:graphic>
          <a:graphicData uri="http://schemas.openxmlformats.org/drawingml/2006/table">
            <a:tbl>
              <a:tblPr>
                <a:noFill/>
              </a:tblPr>
              <a:tblGrid>
                <a:gridCol w="1600939">
                  <a:extLst>
                    <a:ext uri="{9D8B030D-6E8A-4147-A177-3AD203B41FA5}">
                      <a16:colId xmlns:a16="http://schemas.microsoft.com/office/drawing/2014/main" val="3282471433"/>
                    </a:ext>
                  </a:extLst>
                </a:gridCol>
                <a:gridCol w="1600939">
                  <a:extLst>
                    <a:ext uri="{9D8B030D-6E8A-4147-A177-3AD203B41FA5}">
                      <a16:colId xmlns:a16="http://schemas.microsoft.com/office/drawing/2014/main" val="317066909"/>
                    </a:ext>
                  </a:extLst>
                </a:gridCol>
                <a:gridCol w="1600939">
                  <a:extLst>
                    <a:ext uri="{9D8B030D-6E8A-4147-A177-3AD203B41FA5}">
                      <a16:colId xmlns:a16="http://schemas.microsoft.com/office/drawing/2014/main" val="2576342380"/>
                    </a:ext>
                  </a:extLst>
                </a:gridCol>
                <a:gridCol w="1600939">
                  <a:extLst>
                    <a:ext uri="{9D8B030D-6E8A-4147-A177-3AD203B41FA5}">
                      <a16:colId xmlns:a16="http://schemas.microsoft.com/office/drawing/2014/main" val="1771921344"/>
                    </a:ext>
                  </a:extLst>
                </a:gridCol>
                <a:gridCol w="1600939">
                  <a:extLst>
                    <a:ext uri="{9D8B030D-6E8A-4147-A177-3AD203B41FA5}">
                      <a16:colId xmlns:a16="http://schemas.microsoft.com/office/drawing/2014/main" val="1012264161"/>
                    </a:ext>
                  </a:extLst>
                </a:gridCol>
                <a:gridCol w="1600939">
                  <a:extLst>
                    <a:ext uri="{9D8B030D-6E8A-4147-A177-3AD203B41FA5}">
                      <a16:colId xmlns:a16="http://schemas.microsoft.com/office/drawing/2014/main" val="2446141492"/>
                    </a:ext>
                  </a:extLst>
                </a:gridCol>
                <a:gridCol w="1600939">
                  <a:extLst>
                    <a:ext uri="{9D8B030D-6E8A-4147-A177-3AD203B41FA5}">
                      <a16:colId xmlns:a16="http://schemas.microsoft.com/office/drawing/2014/main" val="2251942839"/>
                    </a:ext>
                  </a:extLst>
                </a:gridCol>
              </a:tblGrid>
              <a:tr h="1152845">
                <a:tc>
                  <a:txBody>
                    <a:bodyPr/>
                    <a:lstStyle/>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Common Fund / Gabriella Miller Kids First Pediatric Research Program</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lvl="0" indent="0" algn="ctr" rtl="0">
                        <a:spcBef>
                          <a:spcPts val="0"/>
                        </a:spcBef>
                        <a:spcAft>
                          <a:spcPts val="0"/>
                        </a:spcAft>
                        <a:buNone/>
                      </a:pPr>
                      <a:endParaRPr lang="en-US" sz="1050" b="0" i="0" dirty="0">
                        <a:solidFill>
                          <a:srgbClr val="FFFFFF"/>
                        </a:solidFill>
                        <a:latin typeface="Calibri Light" panose="020F0302020204030204" pitchFamily="34" charset="0"/>
                        <a:cs typeface="Calibri Light" panose="020F0302020204030204" pitchFamily="34" charset="0"/>
                      </a:endParaRPr>
                    </a:p>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Cancer Research Data Commons / Data Commons Framework / Immunologic Data Commons / Proteomics Data Commons</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lvl="0" indent="0" algn="ctr" rtl="0">
                        <a:spcBef>
                          <a:spcPts val="0"/>
                        </a:spcBef>
                        <a:spcAft>
                          <a:spcPts val="0"/>
                        </a:spcAft>
                        <a:buNone/>
                      </a:pPr>
                      <a:endParaRPr lang="en-US" sz="1050" b="0" i="0" dirty="0">
                        <a:solidFill>
                          <a:srgbClr val="FFFFFF"/>
                        </a:solidFill>
                        <a:latin typeface="Calibri Light" panose="020F0302020204030204" pitchFamily="34" charset="0"/>
                        <a:cs typeface="Calibri Light" panose="020F0302020204030204" pitchFamily="34" charset="0"/>
                      </a:endParaRPr>
                    </a:p>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a:t>
                      </a:r>
                      <a:r>
                        <a:rPr lang="en-US" sz="1050" b="0" i="0" dirty="0" err="1">
                          <a:solidFill>
                            <a:srgbClr val="FFFFFF"/>
                          </a:solidFill>
                          <a:latin typeface="Calibri Light" panose="020F0302020204030204" pitchFamily="34" charset="0"/>
                          <a:cs typeface="Calibri Light" panose="020F0302020204030204" pitchFamily="34" charset="0"/>
                        </a:rPr>
                        <a:t>TOPMed</a:t>
                      </a:r>
                      <a:r>
                        <a:rPr lang="en-US" sz="1050" b="0" i="0" dirty="0">
                          <a:solidFill>
                            <a:srgbClr val="FFFFFF"/>
                          </a:solidFill>
                          <a:latin typeface="Calibri Light" panose="020F0302020204030204" pitchFamily="34" charset="0"/>
                          <a:cs typeface="Calibri Light" panose="020F0302020204030204" pitchFamily="34" charset="0"/>
                        </a:rPr>
                        <a:t>)</a:t>
                      </a:r>
                    </a:p>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Trans Omics for Precision Medicine / </a:t>
                      </a:r>
                      <a:r>
                        <a:rPr lang="en-US" sz="1050" b="0" i="0" dirty="0" err="1">
                          <a:solidFill>
                            <a:srgbClr val="FFFFFF"/>
                          </a:solidFill>
                          <a:latin typeface="Calibri Light" panose="020F0302020204030204" pitchFamily="34" charset="0"/>
                          <a:cs typeface="Calibri Light" panose="020F0302020204030204" pitchFamily="34" charset="0"/>
                        </a:rPr>
                        <a:t>BioData</a:t>
                      </a:r>
                      <a:r>
                        <a:rPr lang="en-US" sz="1050" b="0" i="0" dirty="0">
                          <a:solidFill>
                            <a:srgbClr val="FFFFFF"/>
                          </a:solidFill>
                          <a:latin typeface="Calibri Light" panose="020F0302020204030204" pitchFamily="34" charset="0"/>
                          <a:cs typeface="Calibri Light" panose="020F0302020204030204" pitchFamily="34" charset="0"/>
                        </a:rPr>
                        <a:t> Catalyst</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lvl="0" indent="0" algn="ctr" rtl="0">
                        <a:spcBef>
                          <a:spcPts val="0"/>
                        </a:spcBef>
                        <a:spcAft>
                          <a:spcPts val="0"/>
                        </a:spcAft>
                        <a:buNone/>
                      </a:pPr>
                      <a:endParaRPr lang="en-US" sz="1050" b="0" i="0" dirty="0">
                        <a:solidFill>
                          <a:srgbClr val="FFFFFF"/>
                        </a:solidFill>
                        <a:latin typeface="Calibri Light" panose="020F0302020204030204" pitchFamily="34" charset="0"/>
                        <a:cs typeface="Calibri Light" panose="020F0302020204030204" pitchFamily="34" charset="0"/>
                      </a:endParaRPr>
                    </a:p>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a:t>
                      </a:r>
                      <a:r>
                        <a:rPr lang="en-US" sz="1050" b="0" i="0" dirty="0" err="1">
                          <a:solidFill>
                            <a:srgbClr val="FFFFFF"/>
                          </a:solidFill>
                          <a:latin typeface="Calibri Light" panose="020F0302020204030204" pitchFamily="34" charset="0"/>
                          <a:cs typeface="Calibri Light" panose="020F0302020204030204" pitchFamily="34" charset="0"/>
                        </a:rPr>
                        <a:t>AnVIL</a:t>
                      </a:r>
                      <a:r>
                        <a:rPr lang="en-US" sz="1050" b="0" i="0" dirty="0">
                          <a:solidFill>
                            <a:srgbClr val="FFFFFF"/>
                          </a:solidFill>
                          <a:latin typeface="Calibri Light" panose="020F0302020204030204" pitchFamily="34" charset="0"/>
                          <a:cs typeface="Calibri Light" panose="020F0302020204030204" pitchFamily="34" charset="0"/>
                        </a:rPr>
                        <a:t>) Analysis, Visualization, and Informatics Lab-Space / Galaxy</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(AMP PD)</a:t>
                      </a:r>
                    </a:p>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Accelerating Medicine Partnerships – Parkinson’s Disease</a:t>
                      </a:r>
                    </a:p>
                    <a:p>
                      <a:pPr marL="0" lvl="0" indent="0" algn="ctr" rtl="0">
                        <a:spcBef>
                          <a:spcPts val="0"/>
                        </a:spcBef>
                        <a:spcAft>
                          <a:spcPts val="0"/>
                        </a:spcAft>
                        <a:buNone/>
                      </a:pPr>
                      <a:endParaRPr sz="1050" b="0" i="0" dirty="0">
                        <a:solidFill>
                          <a:srgbClr val="FFFFFF"/>
                        </a:solidFill>
                        <a:latin typeface="Calibri Light" panose="020F0302020204030204" pitchFamily="34" charset="0"/>
                        <a:cs typeface="Calibri Light" panose="020F030202020403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(NBSTRN)</a:t>
                      </a:r>
                    </a:p>
                    <a:p>
                      <a:pPr marL="0" lvl="0" indent="0" algn="ctr" rtl="0">
                        <a:spcBef>
                          <a:spcPts val="0"/>
                        </a:spcBef>
                        <a:spcAft>
                          <a:spcPts val="0"/>
                        </a:spcAft>
                        <a:buNone/>
                      </a:pPr>
                      <a:r>
                        <a:rPr lang="en-US" sz="1050" b="0" i="0" dirty="0">
                          <a:solidFill>
                            <a:srgbClr val="FFFFFF"/>
                          </a:solidFill>
                          <a:latin typeface="Calibri Light" panose="020F0302020204030204" pitchFamily="34" charset="0"/>
                          <a:cs typeface="Calibri Light" panose="020F0302020204030204" pitchFamily="34" charset="0"/>
                        </a:rPr>
                        <a:t>Newborn Screening Translational Network</a:t>
                      </a:r>
                    </a:p>
                    <a:p>
                      <a:pPr marL="0" lvl="0" indent="0" algn="ctr" rtl="0">
                        <a:spcBef>
                          <a:spcPts val="0"/>
                        </a:spcBef>
                        <a:spcAft>
                          <a:spcPts val="0"/>
                        </a:spcAft>
                        <a:buNone/>
                      </a:pPr>
                      <a:endParaRPr lang="en-US" sz="1050" b="0" i="0" dirty="0">
                        <a:solidFill>
                          <a:srgbClr val="FFFFFF"/>
                        </a:solidFill>
                        <a:latin typeface="Calibri Light" panose="020F0302020204030204" pitchFamily="34" charset="0"/>
                        <a:cs typeface="Calibri Light" panose="020F0302020204030204" pitchFamily="34"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0" i="0" dirty="0">
                          <a:solidFill>
                            <a:srgbClr val="FFFFFF"/>
                          </a:solidFill>
                          <a:latin typeface="Calibri Light" panose="020F0302020204030204" pitchFamily="34" charset="0"/>
                          <a:cs typeface="Calibri Light" panose="020F0302020204030204" pitchFamily="34" charset="0"/>
                        </a:rPr>
                        <a:t>(CFDE)</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b="0" i="0" dirty="0">
                          <a:solidFill>
                            <a:srgbClr val="FFFFFF"/>
                          </a:solidFill>
                          <a:latin typeface="Calibri Light" panose="020F0302020204030204" pitchFamily="34" charset="0"/>
                          <a:cs typeface="Calibri Light" panose="020F0302020204030204" pitchFamily="34" charset="0"/>
                        </a:rPr>
                        <a:t>Common Fund Data Ecosystem</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46852483"/>
                  </a:ext>
                </a:extLst>
              </a:tr>
              <a:tr h="655248">
                <a:tc>
                  <a:txBody>
                    <a:bodyPr/>
                    <a:lstStyle/>
                    <a:p>
                      <a:pPr marL="57150" marR="0" lvl="0" indent="-57150" algn="l" defTabSz="457200" rtl="0" eaLnBrk="1" fontAlgn="auto" latinLnBrk="0" hangingPunct="1">
                        <a:lnSpc>
                          <a:spcPct val="100000"/>
                        </a:lnSpc>
                        <a:spcBef>
                          <a:spcPts val="0"/>
                        </a:spcBef>
                        <a:spcAft>
                          <a:spcPts val="0"/>
                        </a:spcAft>
                        <a:buClr>
                          <a:schemeClr val="accent2"/>
                        </a:buClr>
                        <a:buSzPts val="1100"/>
                        <a:buFont typeface="Arial"/>
                        <a:buNone/>
                        <a:tabLst/>
                        <a:defRPr/>
                      </a:pPr>
                      <a:r>
                        <a:rPr lang="en-US" sz="1000" b="0" i="0" kern="1200" dirty="0">
                          <a:solidFill>
                            <a:schemeClr val="bg2">
                              <a:lumMod val="25000"/>
                            </a:schemeClr>
                          </a:solidFill>
                          <a:latin typeface="Calibri Light" panose="020F0302020204030204" pitchFamily="34" charset="0"/>
                          <a:ea typeface="+mn-ea"/>
                          <a:cs typeface="Calibri Light" panose="020F0302020204030204" pitchFamily="34" charset="0"/>
                          <a:sym typeface="Google Sans"/>
                        </a:rPr>
                        <a:t>(Children’s Hospital of Philadelphia) Large-scale data resource for insights into the biology of childhood cancer and structural birth defects, including the discovery of shared genetic pathways between these disorders</a:t>
                      </a:r>
                      <a:endParaRPr lang="en-US" sz="1000" b="0" i="0" kern="1200" dirty="0">
                        <a:solidFill>
                          <a:schemeClr val="bg2">
                            <a:lumMod val="25000"/>
                          </a:schemeClr>
                        </a:solidFill>
                        <a:latin typeface="Calibri Light" panose="020F0302020204030204" pitchFamily="34" charset="0"/>
                        <a:ea typeface="+mn-ea"/>
                        <a:cs typeface="Calibri Light" panose="020F03020202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marR="0" lvl="0" indent="-57150" algn="l" defTabSz="457200" rtl="0" eaLnBrk="1" fontAlgn="auto" latinLnBrk="0" hangingPunct="1">
                        <a:lnSpc>
                          <a:spcPct val="100000"/>
                        </a:lnSpc>
                        <a:spcBef>
                          <a:spcPts val="0"/>
                        </a:spcBef>
                        <a:spcAft>
                          <a:spcPts val="0"/>
                        </a:spcAft>
                        <a:buClr>
                          <a:schemeClr val="accent2"/>
                        </a:buClr>
                        <a:buSzPts val="1100"/>
                        <a:buFont typeface="Arial"/>
                        <a:buNone/>
                        <a:tabLst/>
                        <a:defRPr/>
                      </a:pPr>
                      <a:r>
                        <a:rPr lang="en-US" sz="1000" b="0" i="0" kern="1200" dirty="0">
                          <a:solidFill>
                            <a:schemeClr val="bg2">
                              <a:lumMod val="25000"/>
                            </a:schemeClr>
                          </a:solidFill>
                          <a:latin typeface="Calibri Light" panose="020F0302020204030204" pitchFamily="34" charset="0"/>
                          <a:ea typeface="+mn-ea"/>
                          <a:cs typeface="Calibri Light" panose="020F0302020204030204" pitchFamily="34" charset="0"/>
                          <a:sym typeface="Google Sans"/>
                        </a:rPr>
                        <a:t>(U. Chicago and others) Virtual infrastructure that provides secure access to data across scientific domains, allowing sharing and analysis, leveraging the storage and elastic compute of the cloud </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marR="0" lvl="0" indent="-57150" algn="l" defTabSz="457200" rtl="0" eaLnBrk="1" fontAlgn="auto" latinLnBrk="0" hangingPunct="1">
                        <a:lnSpc>
                          <a:spcPct val="100000"/>
                        </a:lnSpc>
                        <a:spcBef>
                          <a:spcPts val="0"/>
                        </a:spcBef>
                        <a:spcAft>
                          <a:spcPts val="0"/>
                        </a:spcAft>
                        <a:buClr>
                          <a:schemeClr val="accent2"/>
                        </a:buClr>
                        <a:buSzPts val="1100"/>
                        <a:buFont typeface="Arial"/>
                        <a:buNone/>
                        <a:tabLst/>
                        <a:defRPr/>
                      </a:pPr>
                      <a:r>
                        <a:rPr lang="en-US" sz="1000" b="0" i="0" kern="1200" dirty="0">
                          <a:solidFill>
                            <a:schemeClr val="bg2">
                              <a:lumMod val="25000"/>
                            </a:schemeClr>
                          </a:solidFill>
                          <a:latin typeface="Calibri Light" panose="020F0302020204030204" pitchFamily="34" charset="0"/>
                          <a:ea typeface="+mn-ea"/>
                          <a:cs typeface="Calibri Light" panose="020F0302020204030204" pitchFamily="34" charset="0"/>
                          <a:sym typeface="Google Sans"/>
                        </a:rPr>
                        <a:t>(U. Michigan, U. North Carolina, U. Washington) Integration of whole-genome sequencing and other omics data with molecular, behavioral, imaging, environmental, and clinical data and analytics platform</a:t>
                      </a:r>
                      <a:endParaRPr lang="en-US" sz="1000" b="0" i="0" kern="1200" dirty="0">
                        <a:solidFill>
                          <a:schemeClr val="bg2">
                            <a:lumMod val="25000"/>
                          </a:schemeClr>
                        </a:solidFill>
                        <a:latin typeface="Calibri Light" panose="020F0302020204030204" pitchFamily="34" charset="0"/>
                        <a:ea typeface="+mn-ea"/>
                        <a:cs typeface="Calibri Light" panose="020F03020202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marR="0" lvl="0" indent="-57150" algn="l" defTabSz="457200" rtl="0" eaLnBrk="1" fontAlgn="auto" latinLnBrk="0" hangingPunct="1">
                        <a:lnSpc>
                          <a:spcPct val="115000"/>
                        </a:lnSpc>
                        <a:spcBef>
                          <a:spcPts val="0"/>
                        </a:spcBef>
                        <a:spcAft>
                          <a:spcPts val="0"/>
                        </a:spcAft>
                        <a:buClr>
                          <a:schemeClr val="accent2"/>
                        </a:buClr>
                        <a:buSzPts val="1100"/>
                        <a:buFont typeface="Arial"/>
                        <a:buNone/>
                        <a:tabLst/>
                        <a:defRPr/>
                      </a:pPr>
                      <a:r>
                        <a:rPr lang="en-US" sz="1000" b="0" i="0" kern="1200" dirty="0">
                          <a:solidFill>
                            <a:schemeClr val="bg2">
                              <a:lumMod val="25000"/>
                            </a:schemeClr>
                          </a:solidFill>
                          <a:latin typeface="Calibri Light" panose="020F0302020204030204" pitchFamily="34" charset="0"/>
                          <a:ea typeface="+mn-ea"/>
                          <a:cs typeface="Calibri Light" panose="020F0302020204030204" pitchFamily="34" charset="0"/>
                        </a:rPr>
                        <a:t>(The Broad Institute, Johns Hopkins U.) Scalable and interoperable resource leveraging cloud-based infrastructure for data access and computing across large genomic</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marR="0" lvl="0" indent="-57150" algn="l" defTabSz="457200" rtl="0" eaLnBrk="1" fontAlgn="auto" latinLnBrk="0" hangingPunct="1">
                        <a:lnSpc>
                          <a:spcPct val="115000"/>
                        </a:lnSpc>
                        <a:spcBef>
                          <a:spcPts val="0"/>
                        </a:spcBef>
                        <a:spcAft>
                          <a:spcPts val="0"/>
                        </a:spcAft>
                        <a:buClr>
                          <a:schemeClr val="accent2"/>
                        </a:buClr>
                        <a:buSzPts val="1100"/>
                        <a:buFont typeface="Arial"/>
                        <a:buNone/>
                        <a:tabLst/>
                        <a:defRPr/>
                      </a:pPr>
                      <a:r>
                        <a:rPr lang="en-US" sz="1000" b="0" i="0" kern="1200" dirty="0">
                          <a:solidFill>
                            <a:schemeClr val="bg2">
                              <a:lumMod val="25000"/>
                            </a:schemeClr>
                          </a:solidFill>
                          <a:latin typeface="Calibri Light" panose="020F0302020204030204" pitchFamily="34" charset="0"/>
                          <a:ea typeface="+mn-ea"/>
                          <a:cs typeface="Calibri Light" panose="020F0302020204030204" pitchFamily="34" charset="0"/>
                        </a:rPr>
                        <a:t>(Industry Partners) Partnership to identify and validate biomarkers for predicting Parkinson’s disease, tracking disease progression, and validating therapeutic targets</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marR="0" lvl="0" indent="-57150" algn="l" defTabSz="457200" rtl="0" eaLnBrk="1" fontAlgn="auto" latinLnBrk="0" hangingPunct="1">
                        <a:lnSpc>
                          <a:spcPct val="115000"/>
                        </a:lnSpc>
                        <a:spcBef>
                          <a:spcPts val="0"/>
                        </a:spcBef>
                        <a:spcAft>
                          <a:spcPts val="0"/>
                        </a:spcAft>
                        <a:buClr>
                          <a:schemeClr val="accent2"/>
                        </a:buClr>
                        <a:buSzPts val="1100"/>
                        <a:buFont typeface="Arial"/>
                        <a:buNone/>
                        <a:tabLst/>
                        <a:defRPr/>
                      </a:pPr>
                      <a:r>
                        <a:rPr lang="en-US" sz="1000" b="0" i="0" kern="1200" dirty="0">
                          <a:solidFill>
                            <a:schemeClr val="bg2">
                              <a:lumMod val="25000"/>
                            </a:schemeClr>
                          </a:solidFill>
                          <a:latin typeface="Calibri Light" panose="020F0302020204030204" pitchFamily="34" charset="0"/>
                          <a:ea typeface="+mn-ea"/>
                          <a:cs typeface="Calibri Light" panose="020F0302020204030204" pitchFamily="34" charset="0"/>
                          <a:sym typeface="Google Sans"/>
                        </a:rPr>
                        <a:t>(American College of Medical Genetics and Genomics) Enable biomedical investigators to access dried bloodspots and biological specimens for research</a:t>
                      </a:r>
                      <a:endParaRPr lang="en-US" sz="1000" b="0" i="0" kern="1200" dirty="0">
                        <a:solidFill>
                          <a:schemeClr val="bg2">
                            <a:lumMod val="25000"/>
                          </a:schemeClr>
                        </a:solidFill>
                        <a:latin typeface="Calibri Light" panose="020F0302020204030204" pitchFamily="34" charset="0"/>
                        <a:ea typeface="+mn-ea"/>
                        <a:cs typeface="Calibri Light" panose="020F0302020204030204" pitchFamily="34"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7150" marR="0" lvl="0" indent="-57150" algn="l" defTabSz="457200" rtl="0" eaLnBrk="1" fontAlgn="auto" latinLnBrk="0" hangingPunct="1">
                        <a:lnSpc>
                          <a:spcPct val="100000"/>
                        </a:lnSpc>
                        <a:spcBef>
                          <a:spcPts val="0"/>
                        </a:spcBef>
                        <a:spcAft>
                          <a:spcPts val="0"/>
                        </a:spcAft>
                        <a:buClr>
                          <a:schemeClr val="accent2"/>
                        </a:buClr>
                        <a:buSzPts val="1100"/>
                        <a:buFont typeface="Arial"/>
                        <a:buNone/>
                        <a:tabLst/>
                        <a:defRPr/>
                      </a:pPr>
                      <a:r>
                        <a:rPr lang="en-US" sz="1000" b="0" i="0" kern="1200" dirty="0">
                          <a:solidFill>
                            <a:schemeClr val="bg2">
                              <a:lumMod val="25000"/>
                            </a:schemeClr>
                          </a:solidFill>
                          <a:latin typeface="Calibri Light" panose="020F0302020204030204" pitchFamily="34" charset="0"/>
                          <a:ea typeface="+mn-ea"/>
                          <a:cs typeface="Calibri Light" panose="020F0302020204030204" pitchFamily="34" charset="0"/>
                          <a:sym typeface="Google Sans"/>
                        </a:rPr>
                        <a:t>(U. Maryland, Baltimore) Data management infrastructure that will support past, current, and future Common Fund data sets; integrated with other Common Fund Programs (e.g. Human Microbiome Project, Library of Integrated Network-based Cellular Signatures)</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0858400"/>
                  </a:ext>
                </a:extLst>
              </a:tr>
            </a:tbl>
          </a:graphicData>
        </a:graphic>
      </p:graphicFrame>
      <p:sp>
        <p:nvSpPr>
          <p:cNvPr id="28" name="Oval 27">
            <a:extLst>
              <a:ext uri="{FF2B5EF4-FFF2-40B4-BE49-F238E27FC236}">
                <a16:creationId xmlns:a16="http://schemas.microsoft.com/office/drawing/2014/main" id="{70462813-B0ED-480A-A9E2-2FB6E284E5EE}"/>
              </a:ext>
            </a:extLst>
          </p:cNvPr>
          <p:cNvSpPr/>
          <p:nvPr/>
        </p:nvSpPr>
        <p:spPr>
          <a:xfrm>
            <a:off x="715640" y="3441811"/>
            <a:ext cx="152400" cy="152400"/>
          </a:xfrm>
          <a:prstGeom prst="ellipse">
            <a:avLst/>
          </a:prstGeom>
          <a:solidFill>
            <a:srgbClr val="C3D8DF"/>
          </a:solidFill>
          <a:ln>
            <a:solidFill>
              <a:srgbClr val="C3D8D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9" name="Oval 28">
            <a:extLst>
              <a:ext uri="{FF2B5EF4-FFF2-40B4-BE49-F238E27FC236}">
                <a16:creationId xmlns:a16="http://schemas.microsoft.com/office/drawing/2014/main" id="{6D65E674-F9AE-4B61-97A1-0D8F3794275B}"/>
              </a:ext>
            </a:extLst>
          </p:cNvPr>
          <p:cNvSpPr/>
          <p:nvPr/>
        </p:nvSpPr>
        <p:spPr>
          <a:xfrm>
            <a:off x="7139777" y="3451413"/>
            <a:ext cx="152400" cy="1524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BA666467-BE41-413F-859F-1872797B0FF2}"/>
              </a:ext>
            </a:extLst>
          </p:cNvPr>
          <p:cNvSpPr txBox="1"/>
          <p:nvPr/>
        </p:nvSpPr>
        <p:spPr>
          <a:xfrm>
            <a:off x="1797874" y="3376932"/>
            <a:ext cx="415284"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OD</a:t>
            </a:r>
            <a:endParaRPr kumimoji="0" lang="en-US" sz="1000" b="1"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endParaRPr>
          </a:p>
        </p:txBody>
      </p:sp>
      <p:sp>
        <p:nvSpPr>
          <p:cNvPr id="31" name="TextBox 30">
            <a:extLst>
              <a:ext uri="{FF2B5EF4-FFF2-40B4-BE49-F238E27FC236}">
                <a16:creationId xmlns:a16="http://schemas.microsoft.com/office/drawing/2014/main" id="{A22B6BD2-C0AD-4389-B84F-3609C46DB4CA}"/>
              </a:ext>
            </a:extLst>
          </p:cNvPr>
          <p:cNvSpPr txBox="1"/>
          <p:nvPr/>
        </p:nvSpPr>
        <p:spPr>
          <a:xfrm>
            <a:off x="3348852" y="3356226"/>
            <a:ext cx="415284"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NCI</a:t>
            </a:r>
          </a:p>
        </p:txBody>
      </p:sp>
      <p:sp>
        <p:nvSpPr>
          <p:cNvPr id="32" name="TextBox 31">
            <a:extLst>
              <a:ext uri="{FF2B5EF4-FFF2-40B4-BE49-F238E27FC236}">
                <a16:creationId xmlns:a16="http://schemas.microsoft.com/office/drawing/2014/main" id="{EDD775AE-E5F0-4B4F-9FAD-E98A9B5A4A3E}"/>
              </a:ext>
            </a:extLst>
          </p:cNvPr>
          <p:cNvSpPr txBox="1"/>
          <p:nvPr/>
        </p:nvSpPr>
        <p:spPr>
          <a:xfrm>
            <a:off x="4921302" y="3365888"/>
            <a:ext cx="528420"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NHLBI</a:t>
            </a:r>
            <a:endParaRPr kumimoji="0" lang="en-US" sz="1000" b="1"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endParaRPr>
          </a:p>
        </p:txBody>
      </p:sp>
      <p:sp>
        <p:nvSpPr>
          <p:cNvPr id="33" name="Oval 32">
            <a:extLst>
              <a:ext uri="{FF2B5EF4-FFF2-40B4-BE49-F238E27FC236}">
                <a16:creationId xmlns:a16="http://schemas.microsoft.com/office/drawing/2014/main" id="{F4D0BAD6-7B9F-4C6C-8CA9-DC0397C8B2A9}"/>
              </a:ext>
            </a:extLst>
          </p:cNvPr>
          <p:cNvSpPr/>
          <p:nvPr/>
        </p:nvSpPr>
        <p:spPr>
          <a:xfrm>
            <a:off x="5533627" y="3441653"/>
            <a:ext cx="152400" cy="1524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4" name="TextBox 33">
            <a:extLst>
              <a:ext uri="{FF2B5EF4-FFF2-40B4-BE49-F238E27FC236}">
                <a16:creationId xmlns:a16="http://schemas.microsoft.com/office/drawing/2014/main" id="{0474C045-FE06-496F-95F6-70F7D290C7DB}"/>
              </a:ext>
            </a:extLst>
          </p:cNvPr>
          <p:cNvSpPr txBox="1"/>
          <p:nvPr/>
        </p:nvSpPr>
        <p:spPr>
          <a:xfrm>
            <a:off x="6484743" y="3386534"/>
            <a:ext cx="584948"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NHGRI</a:t>
            </a:r>
          </a:p>
        </p:txBody>
      </p:sp>
      <p:sp>
        <p:nvSpPr>
          <p:cNvPr id="35" name="TextBox 34">
            <a:extLst>
              <a:ext uri="{FF2B5EF4-FFF2-40B4-BE49-F238E27FC236}">
                <a16:creationId xmlns:a16="http://schemas.microsoft.com/office/drawing/2014/main" id="{0B7B4315-BC86-4CE4-A8C3-B56B2DC88ED7}"/>
              </a:ext>
            </a:extLst>
          </p:cNvPr>
          <p:cNvSpPr txBox="1"/>
          <p:nvPr/>
        </p:nvSpPr>
        <p:spPr>
          <a:xfrm>
            <a:off x="8023523" y="3376932"/>
            <a:ext cx="624318"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NINDS</a:t>
            </a:r>
          </a:p>
        </p:txBody>
      </p:sp>
      <p:sp>
        <p:nvSpPr>
          <p:cNvPr id="36" name="Oval 35">
            <a:extLst>
              <a:ext uri="{FF2B5EF4-FFF2-40B4-BE49-F238E27FC236}">
                <a16:creationId xmlns:a16="http://schemas.microsoft.com/office/drawing/2014/main" id="{9DB9B45F-D264-42D3-A3E0-8E7ADC755CE4}"/>
              </a:ext>
            </a:extLst>
          </p:cNvPr>
          <p:cNvSpPr/>
          <p:nvPr/>
        </p:nvSpPr>
        <p:spPr>
          <a:xfrm>
            <a:off x="10348588" y="3429872"/>
            <a:ext cx="152400" cy="152400"/>
          </a:xfrm>
          <a:prstGeom prst="ellipse">
            <a:avLst/>
          </a:prstGeom>
          <a:solidFill>
            <a:srgbClr val="C3D8DF"/>
          </a:solidFill>
          <a:ln>
            <a:solidFill>
              <a:srgbClr val="C3D8D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EB0FAD60-F5D2-470B-AEB0-850E7E492AA3}"/>
              </a:ext>
            </a:extLst>
          </p:cNvPr>
          <p:cNvSpPr txBox="1"/>
          <p:nvPr/>
        </p:nvSpPr>
        <p:spPr>
          <a:xfrm>
            <a:off x="9632158" y="3376932"/>
            <a:ext cx="624318"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NICHD</a:t>
            </a:r>
            <a:endParaRPr kumimoji="0" lang="en-US" sz="1000" b="1"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endParaRPr>
          </a:p>
        </p:txBody>
      </p:sp>
      <p:sp>
        <p:nvSpPr>
          <p:cNvPr id="38" name="Oval 37">
            <a:extLst>
              <a:ext uri="{FF2B5EF4-FFF2-40B4-BE49-F238E27FC236}">
                <a16:creationId xmlns:a16="http://schemas.microsoft.com/office/drawing/2014/main" id="{B6F13CD8-0336-432B-A6C0-2296BCB1279F}"/>
              </a:ext>
            </a:extLst>
          </p:cNvPr>
          <p:cNvSpPr/>
          <p:nvPr/>
        </p:nvSpPr>
        <p:spPr>
          <a:xfrm>
            <a:off x="8739377" y="3434113"/>
            <a:ext cx="152400" cy="1524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9" name="TextBox 38">
            <a:extLst>
              <a:ext uri="{FF2B5EF4-FFF2-40B4-BE49-F238E27FC236}">
                <a16:creationId xmlns:a16="http://schemas.microsoft.com/office/drawing/2014/main" id="{C8F0B5B1-5D48-46D6-A718-1930F4CA5BDE}"/>
              </a:ext>
            </a:extLst>
          </p:cNvPr>
          <p:cNvSpPr txBox="1"/>
          <p:nvPr/>
        </p:nvSpPr>
        <p:spPr>
          <a:xfrm>
            <a:off x="11413173" y="3365888"/>
            <a:ext cx="443598" cy="246221"/>
          </a:xfrm>
          <a:prstGeom prst="rect">
            <a:avLst/>
          </a:prstGeom>
          <a:noFill/>
        </p:spPr>
        <p:txBody>
          <a:bodyPr wrap="square" rtlCol="0">
            <a:spAutoFit/>
          </a:bodyPr>
          <a:lstStyle/>
          <a:p>
            <a:pPr marL="57150" marR="0" lvl="0" indent="-57150" algn="l" defTabSz="914400" rtl="0" eaLnBrk="1" fontAlgn="auto" latinLnBrk="0" hangingPunct="1">
              <a:lnSpc>
                <a:spcPct val="100000"/>
              </a:lnSpc>
              <a:spcBef>
                <a:spcPts val="0"/>
              </a:spcBef>
              <a:spcAft>
                <a:spcPts val="0"/>
              </a:spcAft>
              <a:buClr>
                <a:srgbClr val="6991AC"/>
              </a:buClr>
              <a:buSzPts val="1100"/>
              <a:buFontTx/>
              <a:buNone/>
              <a:tabLst/>
              <a:defRPr/>
            </a:pPr>
            <a:r>
              <a:rPr kumimoji="0" lang="en-US" sz="1000" b="0" i="1" u="none" strike="noStrike" kern="1200" cap="none" spc="0" normalizeH="0" baseline="0" noProof="0" dirty="0">
                <a:ln>
                  <a:noFill/>
                </a:ln>
                <a:solidFill>
                  <a:srgbClr val="FFFFFF"/>
                </a:solidFill>
                <a:effectLst/>
                <a:uLnTx/>
                <a:uFillTx/>
                <a:latin typeface="Calibri Light" panose="020F0302020204030204" pitchFamily="34" charset="0"/>
                <a:ea typeface="Google Sans"/>
                <a:cs typeface="Calibri Light" panose="020F0302020204030204" pitchFamily="34" charset="0"/>
                <a:sym typeface="Google Sans"/>
              </a:rPr>
              <a:t>OD</a:t>
            </a:r>
          </a:p>
        </p:txBody>
      </p:sp>
      <p:sp>
        <p:nvSpPr>
          <p:cNvPr id="41" name="Oval 40">
            <a:extLst>
              <a:ext uri="{FF2B5EF4-FFF2-40B4-BE49-F238E27FC236}">
                <a16:creationId xmlns:a16="http://schemas.microsoft.com/office/drawing/2014/main" id="{83588DB6-4A5C-4F90-ACC8-DB8CCB953C1E}"/>
              </a:ext>
            </a:extLst>
          </p:cNvPr>
          <p:cNvSpPr/>
          <p:nvPr/>
        </p:nvSpPr>
        <p:spPr>
          <a:xfrm>
            <a:off x="2336189" y="3441811"/>
            <a:ext cx="152400" cy="1524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2" name="Oval 41">
            <a:extLst>
              <a:ext uri="{FF2B5EF4-FFF2-40B4-BE49-F238E27FC236}">
                <a16:creationId xmlns:a16="http://schemas.microsoft.com/office/drawing/2014/main" id="{31510A47-3716-4F24-B84C-FFE9BACA632E}"/>
              </a:ext>
            </a:extLst>
          </p:cNvPr>
          <p:cNvSpPr/>
          <p:nvPr/>
        </p:nvSpPr>
        <p:spPr>
          <a:xfrm>
            <a:off x="3965349" y="3440463"/>
            <a:ext cx="152400" cy="1524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4" name="Title 1">
            <a:extLst>
              <a:ext uri="{FF2B5EF4-FFF2-40B4-BE49-F238E27FC236}">
                <a16:creationId xmlns:a16="http://schemas.microsoft.com/office/drawing/2014/main" id="{5FDF92FC-8B67-4605-8AE8-102F8CE9BB6D}"/>
              </a:ext>
            </a:extLst>
          </p:cNvPr>
          <p:cNvSpPr txBox="1">
            <a:spLocks/>
          </p:cNvSpPr>
          <p:nvPr/>
        </p:nvSpPr>
        <p:spPr bwMode="auto">
          <a:xfrm>
            <a:off x="890278" y="209763"/>
            <a:ext cx="10411445" cy="71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457200" rtl="0" eaLnBrk="0" fontAlgn="base" hangingPunct="0">
              <a:lnSpc>
                <a:spcPct val="80000"/>
              </a:lnSpc>
              <a:spcBef>
                <a:spcPct val="0"/>
              </a:spcBef>
              <a:spcAft>
                <a:spcPct val="0"/>
              </a:spcAft>
              <a:defRPr lang="en-US" sz="2600" b="1" kern="1200">
                <a:solidFill>
                  <a:srgbClr val="616265"/>
                </a:solidFill>
                <a:latin typeface="+mj-lt"/>
                <a:ea typeface="+mj-ea"/>
                <a:cs typeface="+mj-cs"/>
              </a:defRPr>
            </a:lvl1pPr>
            <a:lvl2pPr algn="l" defTabSz="457200" rtl="0" eaLnBrk="0" fontAlgn="base" hangingPunct="0">
              <a:lnSpc>
                <a:spcPct val="80000"/>
              </a:lnSpc>
              <a:spcBef>
                <a:spcPct val="0"/>
              </a:spcBef>
              <a:spcAft>
                <a:spcPct val="0"/>
              </a:spcAft>
              <a:defRPr sz="2000" b="1">
                <a:solidFill>
                  <a:srgbClr val="2243AA"/>
                </a:solidFill>
                <a:latin typeface="Calibri" pitchFamily="34" charset="0"/>
              </a:defRPr>
            </a:lvl2pPr>
            <a:lvl3pPr algn="l" defTabSz="457200" rtl="0" eaLnBrk="0" fontAlgn="base" hangingPunct="0">
              <a:lnSpc>
                <a:spcPct val="80000"/>
              </a:lnSpc>
              <a:spcBef>
                <a:spcPct val="0"/>
              </a:spcBef>
              <a:spcAft>
                <a:spcPct val="0"/>
              </a:spcAft>
              <a:defRPr sz="2000" b="1">
                <a:solidFill>
                  <a:srgbClr val="2243AA"/>
                </a:solidFill>
                <a:latin typeface="Calibri" pitchFamily="34" charset="0"/>
              </a:defRPr>
            </a:lvl3pPr>
            <a:lvl4pPr algn="l" defTabSz="457200" rtl="0" eaLnBrk="0" fontAlgn="base" hangingPunct="0">
              <a:lnSpc>
                <a:spcPct val="80000"/>
              </a:lnSpc>
              <a:spcBef>
                <a:spcPct val="0"/>
              </a:spcBef>
              <a:spcAft>
                <a:spcPct val="0"/>
              </a:spcAft>
              <a:defRPr sz="2000" b="1">
                <a:solidFill>
                  <a:srgbClr val="2243AA"/>
                </a:solidFill>
                <a:latin typeface="Calibri" pitchFamily="34" charset="0"/>
              </a:defRPr>
            </a:lvl4pPr>
            <a:lvl5pPr algn="l" defTabSz="457200" rtl="0" eaLnBrk="0" fontAlgn="base" hangingPunct="0">
              <a:lnSpc>
                <a:spcPct val="80000"/>
              </a:lnSpc>
              <a:spcBef>
                <a:spcPct val="0"/>
              </a:spcBef>
              <a:spcAft>
                <a:spcPct val="0"/>
              </a:spcAft>
              <a:defRPr sz="2000" b="1">
                <a:solidFill>
                  <a:srgbClr val="2243AA"/>
                </a:solidFill>
                <a:latin typeface="Calibri" pitchFamily="34" charset="0"/>
              </a:defRPr>
            </a:lvl5pPr>
            <a:lvl6pPr marL="457200" algn="l" defTabSz="457200" rtl="0" fontAlgn="base">
              <a:lnSpc>
                <a:spcPct val="80000"/>
              </a:lnSpc>
              <a:spcBef>
                <a:spcPct val="0"/>
              </a:spcBef>
              <a:spcAft>
                <a:spcPct val="0"/>
              </a:spcAft>
              <a:defRPr sz="2000" b="1">
                <a:solidFill>
                  <a:srgbClr val="2243AA"/>
                </a:solidFill>
                <a:latin typeface="Calibri" pitchFamily="34" charset="0"/>
              </a:defRPr>
            </a:lvl6pPr>
            <a:lvl7pPr marL="914400" algn="l" defTabSz="457200" rtl="0" fontAlgn="base">
              <a:lnSpc>
                <a:spcPct val="80000"/>
              </a:lnSpc>
              <a:spcBef>
                <a:spcPct val="0"/>
              </a:spcBef>
              <a:spcAft>
                <a:spcPct val="0"/>
              </a:spcAft>
              <a:defRPr sz="2000" b="1">
                <a:solidFill>
                  <a:srgbClr val="2243AA"/>
                </a:solidFill>
                <a:latin typeface="Calibri" pitchFamily="34" charset="0"/>
              </a:defRPr>
            </a:lvl7pPr>
            <a:lvl8pPr marL="1371600" algn="l" defTabSz="457200" rtl="0" fontAlgn="base">
              <a:lnSpc>
                <a:spcPct val="80000"/>
              </a:lnSpc>
              <a:spcBef>
                <a:spcPct val="0"/>
              </a:spcBef>
              <a:spcAft>
                <a:spcPct val="0"/>
              </a:spcAft>
              <a:defRPr sz="2000" b="1">
                <a:solidFill>
                  <a:srgbClr val="2243AA"/>
                </a:solidFill>
                <a:latin typeface="Calibri" pitchFamily="34" charset="0"/>
              </a:defRPr>
            </a:lvl8pPr>
            <a:lvl9pPr marL="1828800" algn="l" defTabSz="457200" rtl="0" fontAlgn="base">
              <a:lnSpc>
                <a:spcPct val="80000"/>
              </a:lnSpc>
              <a:spcBef>
                <a:spcPct val="0"/>
              </a:spcBef>
              <a:spcAft>
                <a:spcPct val="0"/>
              </a:spcAft>
              <a:defRPr sz="2000" b="1">
                <a:solidFill>
                  <a:srgbClr val="2243AA"/>
                </a:solidFill>
                <a:latin typeface="Calibri" pitchFamily="34" charset="0"/>
              </a:defRPr>
            </a:lvl9pPr>
          </a:lstStyle>
          <a:p>
            <a:pPr marL="0" marR="0" lvl="0" indent="0" algn="l" defTabSz="457200" rtl="0" eaLnBrk="0" fontAlgn="base" latinLnBrk="0" hangingPunct="0">
              <a:lnSpc>
                <a:spcPct val="80000"/>
              </a:lnSpc>
              <a:spcBef>
                <a:spcPct val="0"/>
              </a:spcBef>
              <a:spcAft>
                <a:spcPct val="0"/>
              </a:spcAft>
              <a:buClrTx/>
              <a:buSzTx/>
              <a:buFontTx/>
              <a:buNone/>
              <a:tabLst/>
              <a:defRPr/>
            </a:pPr>
            <a:r>
              <a:rPr kumimoji="0" lang="en-US" sz="2600" b="1" i="0" u="none" strike="noStrike" kern="1200" cap="none" spc="0" normalizeH="0" baseline="0" noProof="0" dirty="0">
                <a:ln>
                  <a:noFill/>
                </a:ln>
                <a:solidFill>
                  <a:srgbClr val="616265"/>
                </a:solidFill>
                <a:effectLst/>
                <a:uLnTx/>
                <a:uFillTx/>
                <a:latin typeface="Arial" panose="020B0604020202020204"/>
                <a:ea typeface="Google Sans"/>
                <a:cs typeface="Calibri Light" panose="020F0302020204030204" pitchFamily="34" charset="0"/>
                <a:sym typeface="Google Sans"/>
              </a:rPr>
              <a:t>A Sampling of NIH</a:t>
            </a:r>
            <a:r>
              <a:rPr lang="en-US" dirty="0">
                <a:latin typeface="Arial" panose="020B0604020202020204"/>
                <a:ea typeface="Google Sans"/>
                <a:cs typeface="Calibri Light" panose="020F0302020204030204" pitchFamily="34" charset="0"/>
                <a:sym typeface="Google Sans"/>
              </a:rPr>
              <a:t> </a:t>
            </a:r>
            <a:r>
              <a:rPr kumimoji="0" lang="en-US" sz="2600" b="1" i="0" u="none" strike="noStrike" kern="1200" cap="none" spc="0" normalizeH="0" baseline="0" noProof="0" dirty="0">
                <a:ln>
                  <a:noFill/>
                </a:ln>
                <a:solidFill>
                  <a:srgbClr val="616265"/>
                </a:solidFill>
                <a:effectLst/>
                <a:uLnTx/>
                <a:uFillTx/>
                <a:latin typeface="Arial" panose="020B0604020202020204"/>
                <a:ea typeface="Google Sans"/>
                <a:cs typeface="Calibri Light" panose="020F0302020204030204" pitchFamily="34" charset="0"/>
                <a:sym typeface="Google Sans"/>
              </a:rPr>
              <a:t>Programs Participating in STRIDES</a:t>
            </a:r>
            <a:endParaRPr kumimoji="0" lang="en-US" sz="2600" b="1" i="0" u="none" strike="noStrike" kern="1200" cap="none" spc="0" normalizeH="0" baseline="0" noProof="0" dirty="0">
              <a:ln>
                <a:noFill/>
              </a:ln>
              <a:solidFill>
                <a:srgbClr val="20558A"/>
              </a:solidFill>
              <a:effectLst/>
              <a:uLnTx/>
              <a:uFillTx/>
              <a:latin typeface="Arial" panose="020B0604020202020204"/>
              <a:ea typeface="+mj-ea"/>
              <a:cs typeface="+mj-cs"/>
            </a:endParaRPr>
          </a:p>
        </p:txBody>
      </p:sp>
      <p:graphicFrame>
        <p:nvGraphicFramePr>
          <p:cNvPr id="49" name="Table 48">
            <a:extLst>
              <a:ext uri="{FF2B5EF4-FFF2-40B4-BE49-F238E27FC236}">
                <a16:creationId xmlns:a16="http://schemas.microsoft.com/office/drawing/2014/main" id="{4D56187E-7A85-42B2-A693-82E64870B72D}"/>
              </a:ext>
            </a:extLst>
          </p:cNvPr>
          <p:cNvGraphicFramePr>
            <a:graphicFrameLocks noGrp="1"/>
          </p:cNvGraphicFramePr>
          <p:nvPr>
            <p:extLst>
              <p:ext uri="{D42A27DB-BD31-4B8C-83A1-F6EECF244321}">
                <p14:modId xmlns:p14="http://schemas.microsoft.com/office/powerpoint/2010/main" val="1816891783"/>
              </p:ext>
            </p:extLst>
          </p:nvPr>
        </p:nvGraphicFramePr>
        <p:xfrm>
          <a:off x="657858" y="6387411"/>
          <a:ext cx="5646794" cy="304800"/>
        </p:xfrm>
        <a:graphic>
          <a:graphicData uri="http://schemas.openxmlformats.org/drawingml/2006/table">
            <a:tbl>
              <a:tblPr firstRow="1" bandRow="1">
                <a:tableStyleId>{5C22544A-7EE6-4342-B048-85BDC9FD1C3A}</a:tableStyleId>
              </a:tblPr>
              <a:tblGrid>
                <a:gridCol w="5646794">
                  <a:extLst>
                    <a:ext uri="{9D8B030D-6E8A-4147-A177-3AD203B41FA5}">
                      <a16:colId xmlns:a16="http://schemas.microsoft.com/office/drawing/2014/main" val="2264172700"/>
                    </a:ext>
                  </a:extLst>
                </a:gridCol>
              </a:tblGrid>
              <a:tr h="132755">
                <a:tc>
                  <a:txBody>
                    <a:bodyPr/>
                    <a:lstStyle/>
                    <a:p>
                      <a:r>
                        <a:rPr lang="en-US" sz="1400" dirty="0">
                          <a:solidFill>
                            <a:schemeClr val="bg2"/>
                          </a:solidFill>
                        </a:rPr>
                        <a:t>KEY</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4294612479"/>
                  </a:ext>
                </a:extLst>
              </a:tr>
            </a:tbl>
          </a:graphicData>
        </a:graphic>
      </p:graphicFrame>
      <p:grpSp>
        <p:nvGrpSpPr>
          <p:cNvPr id="25" name="Group 24">
            <a:extLst>
              <a:ext uri="{FF2B5EF4-FFF2-40B4-BE49-F238E27FC236}">
                <a16:creationId xmlns:a16="http://schemas.microsoft.com/office/drawing/2014/main" id="{4673408B-A788-9F4D-A7B1-ABA06370E4A9}"/>
              </a:ext>
            </a:extLst>
          </p:cNvPr>
          <p:cNvGrpSpPr/>
          <p:nvPr/>
        </p:nvGrpSpPr>
        <p:grpSpPr>
          <a:xfrm>
            <a:off x="4206934" y="6462087"/>
            <a:ext cx="963974" cy="155448"/>
            <a:chOff x="4206934" y="6462087"/>
            <a:chExt cx="963974" cy="155448"/>
          </a:xfrm>
        </p:grpSpPr>
        <p:sp>
          <p:nvSpPr>
            <p:cNvPr id="54" name="Oval 53">
              <a:extLst>
                <a:ext uri="{FF2B5EF4-FFF2-40B4-BE49-F238E27FC236}">
                  <a16:creationId xmlns:a16="http://schemas.microsoft.com/office/drawing/2014/main" id="{C4E9E18A-6E78-4FAD-B721-1BB8BD57E220}"/>
                </a:ext>
              </a:extLst>
            </p:cNvPr>
            <p:cNvSpPr/>
            <p:nvPr/>
          </p:nvSpPr>
          <p:spPr>
            <a:xfrm>
              <a:off x="4206934" y="6463611"/>
              <a:ext cx="152400" cy="152400"/>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5" name="4-Point Star 5">
              <a:extLst>
                <a:ext uri="{FF2B5EF4-FFF2-40B4-BE49-F238E27FC236}">
                  <a16:creationId xmlns:a16="http://schemas.microsoft.com/office/drawing/2014/main" id="{D0C110C9-A26E-489B-A0B1-EF1045238156}"/>
                </a:ext>
              </a:extLst>
            </p:cNvPr>
            <p:cNvSpPr/>
            <p:nvPr/>
          </p:nvSpPr>
          <p:spPr>
            <a:xfrm>
              <a:off x="5015460" y="6462087"/>
              <a:ext cx="155448" cy="155448"/>
            </a:xfrm>
            <a:prstGeom prst="star4">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0" name="Group 9">
            <a:extLst>
              <a:ext uri="{FF2B5EF4-FFF2-40B4-BE49-F238E27FC236}">
                <a16:creationId xmlns:a16="http://schemas.microsoft.com/office/drawing/2014/main" id="{8C8A4264-493D-A749-B581-C5A3DE91E26A}"/>
              </a:ext>
            </a:extLst>
          </p:cNvPr>
          <p:cNvGrpSpPr/>
          <p:nvPr/>
        </p:nvGrpSpPr>
        <p:grpSpPr>
          <a:xfrm>
            <a:off x="1326580" y="6463611"/>
            <a:ext cx="2062122" cy="152400"/>
            <a:chOff x="1326580" y="6463611"/>
            <a:chExt cx="2062122" cy="152400"/>
          </a:xfrm>
        </p:grpSpPr>
        <p:sp>
          <p:nvSpPr>
            <p:cNvPr id="51" name="Oval 50">
              <a:extLst>
                <a:ext uri="{FF2B5EF4-FFF2-40B4-BE49-F238E27FC236}">
                  <a16:creationId xmlns:a16="http://schemas.microsoft.com/office/drawing/2014/main" id="{297517B2-3564-4A8E-BC4C-356897390B07}"/>
                </a:ext>
              </a:extLst>
            </p:cNvPr>
            <p:cNvSpPr/>
            <p:nvPr/>
          </p:nvSpPr>
          <p:spPr>
            <a:xfrm>
              <a:off x="3236302" y="6463611"/>
              <a:ext cx="152400" cy="152400"/>
            </a:xfrm>
            <a:prstGeom prst="ellips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2" name="Oval 51">
              <a:extLst>
                <a:ext uri="{FF2B5EF4-FFF2-40B4-BE49-F238E27FC236}">
                  <a16:creationId xmlns:a16="http://schemas.microsoft.com/office/drawing/2014/main" id="{CFC9A50D-2638-410A-8754-718EAE601274}"/>
                </a:ext>
              </a:extLst>
            </p:cNvPr>
            <p:cNvSpPr/>
            <p:nvPr/>
          </p:nvSpPr>
          <p:spPr>
            <a:xfrm>
              <a:off x="1326580" y="6463611"/>
              <a:ext cx="152400" cy="152400"/>
            </a:xfrm>
            <a:prstGeom prst="ellipse">
              <a:avLst/>
            </a:prstGeom>
            <a:solidFill>
              <a:srgbClr val="C3D8DF"/>
            </a:solidFill>
            <a:ln>
              <a:solidFill>
                <a:srgbClr val="C3D8DF"/>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2" name="TextBox 1">
            <a:extLst>
              <a:ext uri="{FF2B5EF4-FFF2-40B4-BE49-F238E27FC236}">
                <a16:creationId xmlns:a16="http://schemas.microsoft.com/office/drawing/2014/main" id="{B085D734-CC0E-CA46-91E7-9FC0B9E1CB85}"/>
              </a:ext>
            </a:extLst>
          </p:cNvPr>
          <p:cNvSpPr txBox="1"/>
          <p:nvPr/>
        </p:nvSpPr>
        <p:spPr>
          <a:xfrm rot="16200000">
            <a:off x="-145913" y="4876185"/>
            <a:ext cx="1205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Extramural</a:t>
            </a:r>
          </a:p>
        </p:txBody>
      </p:sp>
      <p:sp>
        <p:nvSpPr>
          <p:cNvPr id="53" name="TextBox 52">
            <a:extLst>
              <a:ext uri="{FF2B5EF4-FFF2-40B4-BE49-F238E27FC236}">
                <a16:creationId xmlns:a16="http://schemas.microsoft.com/office/drawing/2014/main" id="{8301C834-805A-E54D-B475-DA2533A019F7}"/>
              </a:ext>
            </a:extLst>
          </p:cNvPr>
          <p:cNvSpPr txBox="1"/>
          <p:nvPr/>
        </p:nvSpPr>
        <p:spPr>
          <a:xfrm rot="16200000">
            <a:off x="-521048" y="1936900"/>
            <a:ext cx="19926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Internal/Intramural</a:t>
            </a:r>
          </a:p>
        </p:txBody>
      </p:sp>
      <p:sp>
        <p:nvSpPr>
          <p:cNvPr id="3" name="TextBox 2">
            <a:extLst>
              <a:ext uri="{FF2B5EF4-FFF2-40B4-BE49-F238E27FC236}">
                <a16:creationId xmlns:a16="http://schemas.microsoft.com/office/drawing/2014/main" id="{8388B5B5-7801-5B4B-9FEF-B674EA7D351A}"/>
              </a:ext>
            </a:extLst>
          </p:cNvPr>
          <p:cNvSpPr txBox="1"/>
          <p:nvPr/>
        </p:nvSpPr>
        <p:spPr>
          <a:xfrm>
            <a:off x="1521613" y="6409006"/>
            <a:ext cx="161133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Amazon Web Services</a:t>
            </a:r>
          </a:p>
        </p:txBody>
      </p:sp>
      <p:sp>
        <p:nvSpPr>
          <p:cNvPr id="4" name="TextBox 3">
            <a:extLst>
              <a:ext uri="{FF2B5EF4-FFF2-40B4-BE49-F238E27FC236}">
                <a16:creationId xmlns:a16="http://schemas.microsoft.com/office/drawing/2014/main" id="{9D9861F5-E002-3C49-978A-D439C35A04C5}"/>
              </a:ext>
            </a:extLst>
          </p:cNvPr>
          <p:cNvSpPr txBox="1"/>
          <p:nvPr/>
        </p:nvSpPr>
        <p:spPr>
          <a:xfrm>
            <a:off x="3422932" y="6409006"/>
            <a:ext cx="63991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Google</a:t>
            </a:r>
          </a:p>
        </p:txBody>
      </p:sp>
      <p:sp>
        <p:nvSpPr>
          <p:cNvPr id="5" name="TextBox 4">
            <a:extLst>
              <a:ext uri="{FF2B5EF4-FFF2-40B4-BE49-F238E27FC236}">
                <a16:creationId xmlns:a16="http://schemas.microsoft.com/office/drawing/2014/main" id="{E7B8ADBE-7AA9-4947-8ABB-6CBFA0031687}"/>
              </a:ext>
            </a:extLst>
          </p:cNvPr>
          <p:cNvSpPr txBox="1"/>
          <p:nvPr/>
        </p:nvSpPr>
        <p:spPr>
          <a:xfrm>
            <a:off x="4393492" y="6409006"/>
            <a:ext cx="47481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Both</a:t>
            </a:r>
          </a:p>
        </p:txBody>
      </p:sp>
      <p:sp>
        <p:nvSpPr>
          <p:cNvPr id="23" name="TextBox 22">
            <a:extLst>
              <a:ext uri="{FF2B5EF4-FFF2-40B4-BE49-F238E27FC236}">
                <a16:creationId xmlns:a16="http://schemas.microsoft.com/office/drawing/2014/main" id="{9716C370-8EB3-9444-B7FE-75A9AA3734A9}"/>
              </a:ext>
            </a:extLst>
          </p:cNvPr>
          <p:cNvSpPr txBox="1"/>
          <p:nvPr/>
        </p:nvSpPr>
        <p:spPr>
          <a:xfrm>
            <a:off x="5220627" y="6409006"/>
            <a:ext cx="103265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New to Cloud</a:t>
            </a:r>
          </a:p>
        </p:txBody>
      </p:sp>
    </p:spTree>
    <p:extLst>
      <p:ext uri="{BB962C8B-B14F-4D97-AF65-F5344CB8AC3E}">
        <p14:creationId xmlns:p14="http://schemas.microsoft.com/office/powerpoint/2010/main" val="207515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2B4F99-E335-473B-934C-6AAE89F3FFA3}"/>
              </a:ext>
            </a:extLst>
          </p:cNvPr>
          <p:cNvSpPr/>
          <p:nvPr/>
        </p:nvSpPr>
        <p:spPr>
          <a:xfrm>
            <a:off x="2057400" y="1219200"/>
            <a:ext cx="4876800" cy="707886"/>
          </a:xfrm>
          <a:prstGeom prst="rect">
            <a:avLst/>
          </a:prstGeom>
        </p:spPr>
        <p:txBody>
          <a:bodyPr wrap="square">
            <a:spAutoFit/>
          </a:bodyPr>
          <a:lstStyle/>
          <a:p>
            <a:r>
              <a:rPr lang="en-US" sz="2000" b="1" dirty="0">
                <a:solidFill>
                  <a:srgbClr val="20558A"/>
                </a:solidFill>
                <a:latin typeface="Calibri"/>
              </a:rPr>
              <a:t>Alleviating Suffering from Childhood Cancer and Structural Birth Defects</a:t>
            </a:r>
            <a:endParaRPr lang="en-US" sz="2000" dirty="0">
              <a:solidFill>
                <a:srgbClr val="616265"/>
              </a:solidFill>
              <a:latin typeface="Arial" panose="020B0604020202020204"/>
            </a:endParaRPr>
          </a:p>
        </p:txBody>
      </p:sp>
      <p:pic>
        <p:nvPicPr>
          <p:cNvPr id="5" name="Picture 4" descr="A picture containing clipart&#10;&#10;Description automatically generated">
            <a:extLst>
              <a:ext uri="{FF2B5EF4-FFF2-40B4-BE49-F238E27FC236}">
                <a16:creationId xmlns:a16="http://schemas.microsoft.com/office/drawing/2014/main" id="{2B227591-CBC9-465E-8D4D-DC6BD1951F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9300" y="3225294"/>
            <a:ext cx="8153400" cy="2948073"/>
          </a:xfrm>
          <a:prstGeom prst="rect">
            <a:avLst/>
          </a:prstGeom>
        </p:spPr>
      </p:pic>
      <p:pic>
        <p:nvPicPr>
          <p:cNvPr id="6" name="Picture 5">
            <a:extLst>
              <a:ext uri="{FF2B5EF4-FFF2-40B4-BE49-F238E27FC236}">
                <a16:creationId xmlns:a16="http://schemas.microsoft.com/office/drawing/2014/main" id="{4FB089C9-0089-4BD2-B9D9-072E4CB4482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467600" y="283878"/>
            <a:ext cx="3200400" cy="3177089"/>
          </a:xfrm>
          <a:prstGeom prst="rect">
            <a:avLst/>
          </a:prstGeom>
          <a:ln>
            <a:noFill/>
          </a:ln>
          <a:effectLst>
            <a:softEdge rad="292100"/>
          </a:effectLst>
        </p:spPr>
      </p:pic>
    </p:spTree>
    <p:extLst>
      <p:ext uri="{BB962C8B-B14F-4D97-AF65-F5344CB8AC3E}">
        <p14:creationId xmlns:p14="http://schemas.microsoft.com/office/powerpoint/2010/main" val="143796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287C75-0132-8C4A-8849-08B1530EDA54}"/>
              </a:ext>
            </a:extLst>
          </p:cNvPr>
          <p:cNvPicPr>
            <a:picLocks noChangeAspect="1"/>
          </p:cNvPicPr>
          <p:nvPr/>
        </p:nvPicPr>
        <p:blipFill>
          <a:blip r:embed="rId2"/>
          <a:stretch>
            <a:fillRect/>
          </a:stretch>
        </p:blipFill>
        <p:spPr>
          <a:xfrm>
            <a:off x="1576395" y="1696485"/>
            <a:ext cx="9039211" cy="3465031"/>
          </a:xfrm>
          <a:prstGeom prst="rect">
            <a:avLst/>
          </a:prstGeom>
        </p:spPr>
      </p:pic>
    </p:spTree>
    <p:extLst>
      <p:ext uri="{BB962C8B-B14F-4D97-AF65-F5344CB8AC3E}">
        <p14:creationId xmlns:p14="http://schemas.microsoft.com/office/powerpoint/2010/main" val="2673103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0944102-ACBA-476A-BAA5-430CD40CA986}"/>
              </a:ext>
            </a:extLst>
          </p:cNvPr>
          <p:cNvGrpSpPr/>
          <p:nvPr/>
        </p:nvGrpSpPr>
        <p:grpSpPr>
          <a:xfrm>
            <a:off x="1524000" y="964431"/>
            <a:ext cx="9144000" cy="2610247"/>
            <a:chOff x="0" y="1915913"/>
            <a:chExt cx="9144000" cy="2610247"/>
          </a:xfrm>
        </p:grpSpPr>
        <p:sp>
          <p:nvSpPr>
            <p:cNvPr id="14" name="Rectangle 13">
              <a:extLst>
                <a:ext uri="{FF2B5EF4-FFF2-40B4-BE49-F238E27FC236}">
                  <a16:creationId xmlns:a16="http://schemas.microsoft.com/office/drawing/2014/main" id="{829A67A0-D152-4FBD-8C71-A4CE3145A289}"/>
                </a:ext>
              </a:extLst>
            </p:cNvPr>
            <p:cNvSpPr/>
            <p:nvPr/>
          </p:nvSpPr>
          <p:spPr>
            <a:xfrm>
              <a:off x="0" y="1915913"/>
              <a:ext cx="9144000" cy="2610247"/>
            </a:xfrm>
            <a:prstGeom prst="rect">
              <a:avLst/>
            </a:prstGeom>
            <a:solidFill>
              <a:srgbClr val="033266"/>
            </a:solidFill>
            <a:ln>
              <a:solidFill>
                <a:srgbClr val="0332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pic>
          <p:nvPicPr>
            <p:cNvPr id="9" name="Picture 8">
              <a:extLst>
                <a:ext uri="{FF2B5EF4-FFF2-40B4-BE49-F238E27FC236}">
                  <a16:creationId xmlns:a16="http://schemas.microsoft.com/office/drawing/2014/main" id="{AC5270B8-24DD-49BB-ACDE-B8276720E32C}"/>
                </a:ext>
              </a:extLst>
            </p:cNvPr>
            <p:cNvPicPr>
              <a:picLocks noChangeAspect="1"/>
            </p:cNvPicPr>
            <p:nvPr/>
          </p:nvPicPr>
          <p:blipFill rotWithShape="1">
            <a:blip r:embed="rId3">
              <a:extLst>
                <a:ext uri="{28A0092B-C50C-407E-A947-70E740481C1C}">
                  <a14:useLocalDpi xmlns:a14="http://schemas.microsoft.com/office/drawing/2010/main" val="0"/>
                </a:ext>
              </a:extLst>
            </a:blip>
            <a:srcRect t="27102" b="21111"/>
            <a:stretch/>
          </p:blipFill>
          <p:spPr>
            <a:xfrm>
              <a:off x="1981200" y="2187791"/>
              <a:ext cx="5355696" cy="2080180"/>
            </a:xfrm>
            <a:prstGeom prst="rect">
              <a:avLst/>
            </a:prstGeom>
            <a:ln>
              <a:solidFill>
                <a:srgbClr val="033266"/>
              </a:solidFill>
            </a:ln>
          </p:spPr>
        </p:pic>
      </p:grpSp>
      <p:grpSp>
        <p:nvGrpSpPr>
          <p:cNvPr id="15" name="Group 14">
            <a:extLst>
              <a:ext uri="{FF2B5EF4-FFF2-40B4-BE49-F238E27FC236}">
                <a16:creationId xmlns:a16="http://schemas.microsoft.com/office/drawing/2014/main" id="{28AC7E6F-B8DA-4A1E-A3F6-B928E49569D2}"/>
              </a:ext>
            </a:extLst>
          </p:cNvPr>
          <p:cNvGrpSpPr/>
          <p:nvPr/>
        </p:nvGrpSpPr>
        <p:grpSpPr>
          <a:xfrm>
            <a:off x="1730704" y="3179979"/>
            <a:ext cx="8738283" cy="1723964"/>
            <a:chOff x="246888" y="4651017"/>
            <a:chExt cx="8738283" cy="1723964"/>
          </a:xfrm>
        </p:grpSpPr>
        <p:pic>
          <p:nvPicPr>
            <p:cNvPr id="5" name="Picture 4"/>
            <p:cNvPicPr>
              <a:picLocks noChangeAspect="1"/>
            </p:cNvPicPr>
            <p:nvPr/>
          </p:nvPicPr>
          <p:blipFill rotWithShape="1">
            <a:blip r:embed="rId4"/>
            <a:srcRect r="65824"/>
            <a:stretch/>
          </p:blipFill>
          <p:spPr>
            <a:xfrm>
              <a:off x="246888" y="4651017"/>
              <a:ext cx="4325112" cy="1723964"/>
            </a:xfrm>
            <a:prstGeom prst="rect">
              <a:avLst/>
            </a:prstGeom>
          </p:spPr>
        </p:pic>
        <p:pic>
          <p:nvPicPr>
            <p:cNvPr id="8" name="Picture 7">
              <a:extLst>
                <a:ext uri="{FF2B5EF4-FFF2-40B4-BE49-F238E27FC236}">
                  <a16:creationId xmlns:a16="http://schemas.microsoft.com/office/drawing/2014/main" id="{CAC6461A-E67F-4FFE-8872-EC92CB1CB2F2}"/>
                </a:ext>
              </a:extLst>
            </p:cNvPr>
            <p:cNvPicPr>
              <a:picLocks noChangeAspect="1"/>
            </p:cNvPicPr>
            <p:nvPr/>
          </p:nvPicPr>
          <p:blipFill rotWithShape="1">
            <a:blip r:embed="rId4"/>
            <a:srcRect l="64526"/>
            <a:stretch/>
          </p:blipFill>
          <p:spPr>
            <a:xfrm>
              <a:off x="4495800" y="4651017"/>
              <a:ext cx="4489371" cy="1723964"/>
            </a:xfrm>
            <a:prstGeom prst="rect">
              <a:avLst/>
            </a:prstGeom>
          </p:spPr>
        </p:pic>
      </p:grpSp>
    </p:spTree>
    <p:extLst>
      <p:ext uri="{BB962C8B-B14F-4D97-AF65-F5344CB8AC3E}">
        <p14:creationId xmlns:p14="http://schemas.microsoft.com/office/powerpoint/2010/main" val="32163747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8B5244-FFF8-4A05-A92B-C86C01F4B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457201"/>
            <a:ext cx="6400800" cy="5627757"/>
          </a:xfrm>
          <a:prstGeom prst="rect">
            <a:avLst/>
          </a:prstGeom>
        </p:spPr>
      </p:pic>
    </p:spTree>
    <p:extLst>
      <p:ext uri="{BB962C8B-B14F-4D97-AF65-F5344CB8AC3E}">
        <p14:creationId xmlns:p14="http://schemas.microsoft.com/office/powerpoint/2010/main" val="2507262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AED09F-ED35-476B-9FD5-96D8C462B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1143001"/>
            <a:ext cx="8610600" cy="4309021"/>
          </a:xfrm>
          <a:prstGeom prst="rect">
            <a:avLst/>
          </a:prstGeom>
        </p:spPr>
      </p:pic>
    </p:spTree>
    <p:extLst>
      <p:ext uri="{BB962C8B-B14F-4D97-AF65-F5344CB8AC3E}">
        <p14:creationId xmlns:p14="http://schemas.microsoft.com/office/powerpoint/2010/main" val="2996677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CDCA5E-70AB-4EC2-B3C9-2E19E8E426E0}"/>
              </a:ext>
            </a:extLst>
          </p:cNvPr>
          <p:cNvSpPr/>
          <p:nvPr/>
        </p:nvSpPr>
        <p:spPr>
          <a:xfrm>
            <a:off x="7638093" y="-934767"/>
            <a:ext cx="1631998" cy="65531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75" b="1" dirty="0">
                <a:solidFill>
                  <a:srgbClr val="FFFFFF"/>
                </a:solidFill>
                <a:latin typeface="Arial" panose="020B0604020202020204"/>
              </a:rPr>
              <a:t>Wondros: </a:t>
            </a:r>
            <a:r>
              <a:rPr lang="en-US" sz="675" dirty="0">
                <a:solidFill>
                  <a:srgbClr val="FFFFFF"/>
                </a:solidFill>
                <a:latin typeface="Arial" panose="020B0604020202020204"/>
              </a:rPr>
              <a:t>If possible, we would love the rest of the slides to have the look &amp; feel of this slide. Realize this may be too difficult in time allotted, but would love to move in this direction with this particular deck.</a:t>
            </a:r>
            <a:endParaRPr lang="en-US" sz="675" b="1" dirty="0">
              <a:solidFill>
                <a:srgbClr val="FFFFFF"/>
              </a:solidFill>
              <a:latin typeface="Arial" panose="020B0604020202020204"/>
            </a:endParaRPr>
          </a:p>
        </p:txBody>
      </p:sp>
      <p:grpSp>
        <p:nvGrpSpPr>
          <p:cNvPr id="2" name="Group 1">
            <a:extLst>
              <a:ext uri="{FF2B5EF4-FFF2-40B4-BE49-F238E27FC236}">
                <a16:creationId xmlns:a16="http://schemas.microsoft.com/office/drawing/2014/main" id="{988E7199-0F6F-4627-A24A-C83AEC40A1E9}"/>
              </a:ext>
            </a:extLst>
          </p:cNvPr>
          <p:cNvGrpSpPr/>
          <p:nvPr/>
        </p:nvGrpSpPr>
        <p:grpSpPr>
          <a:xfrm>
            <a:off x="1974104" y="990601"/>
            <a:ext cx="8243792" cy="4634599"/>
            <a:chOff x="450104" y="615485"/>
            <a:chExt cx="8243792" cy="4634599"/>
          </a:xfrm>
        </p:grpSpPr>
        <p:pic>
          <p:nvPicPr>
            <p:cNvPr id="6" name="Picture 5">
              <a:extLst>
                <a:ext uri="{FF2B5EF4-FFF2-40B4-BE49-F238E27FC236}">
                  <a16:creationId xmlns:a16="http://schemas.microsoft.com/office/drawing/2014/main" id="{B6C75E80-2F60-44E1-B614-ADF89AAC6C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0104" y="615485"/>
              <a:ext cx="8243792" cy="4634599"/>
            </a:xfrm>
            <a:prstGeom prst="rect">
              <a:avLst/>
            </a:prstGeom>
          </p:spPr>
        </p:pic>
        <p:pic>
          <p:nvPicPr>
            <p:cNvPr id="7" name="Picture 6">
              <a:extLst>
                <a:ext uri="{FF2B5EF4-FFF2-40B4-BE49-F238E27FC236}">
                  <a16:creationId xmlns:a16="http://schemas.microsoft.com/office/drawing/2014/main" id="{0AB1D150-2FC5-486F-A5F6-A6E2BC35BC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45120" y="4662951"/>
              <a:ext cx="521564" cy="458809"/>
            </a:xfrm>
            <a:prstGeom prst="rect">
              <a:avLst/>
            </a:prstGeom>
          </p:spPr>
        </p:pic>
        <p:sp>
          <p:nvSpPr>
            <p:cNvPr id="4" name="TextBox 3">
              <a:extLst>
                <a:ext uri="{FF2B5EF4-FFF2-40B4-BE49-F238E27FC236}">
                  <a16:creationId xmlns:a16="http://schemas.microsoft.com/office/drawing/2014/main" id="{46155097-4459-4BBF-8771-488E831E198D}"/>
                </a:ext>
              </a:extLst>
            </p:cNvPr>
            <p:cNvSpPr txBox="1"/>
            <p:nvPr/>
          </p:nvSpPr>
          <p:spPr>
            <a:xfrm>
              <a:off x="5968158" y="4139262"/>
              <a:ext cx="2237744" cy="395365"/>
            </a:xfrm>
            <a:prstGeom prst="rect">
              <a:avLst/>
            </a:prstGeom>
            <a:noFill/>
          </p:spPr>
          <p:txBody>
            <a:bodyPr wrap="square" rtlCol="0">
              <a:spAutoFit/>
            </a:bodyPr>
            <a:lstStyle/>
            <a:p>
              <a:pPr algn="ctr"/>
              <a:r>
                <a:rPr lang="en-US" sz="1969" u="sng" dirty="0">
                  <a:solidFill>
                    <a:srgbClr val="FFFFFF"/>
                  </a:solidFill>
                  <a:latin typeface="Arial" panose="020B0604020202020204"/>
                </a:rPr>
                <a:t>JoinAllofUs.org</a:t>
              </a:r>
            </a:p>
          </p:txBody>
        </p:sp>
      </p:grpSp>
    </p:spTree>
    <p:extLst>
      <p:ext uri="{BB962C8B-B14F-4D97-AF65-F5344CB8AC3E}">
        <p14:creationId xmlns:p14="http://schemas.microsoft.com/office/powerpoint/2010/main" val="4264064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F338737E-EE96-BF46-963F-E421AB191124}"/>
              </a:ext>
            </a:extLst>
          </p:cNvPr>
          <p:cNvSpPr txBox="1"/>
          <p:nvPr/>
        </p:nvSpPr>
        <p:spPr>
          <a:xfrm>
            <a:off x="1643617" y="5292241"/>
            <a:ext cx="3275455" cy="300082"/>
          </a:xfrm>
          <a:prstGeom prst="rect">
            <a:avLst/>
          </a:prstGeom>
          <a:solidFill>
            <a:schemeClr val="bg1"/>
          </a:solidFill>
        </p:spPr>
        <p:txBody>
          <a:bodyPr wrap="square" rtlCol="0">
            <a:spAutoFit/>
          </a:bodyPr>
          <a:lstStyle/>
          <a:p>
            <a:endParaRPr lang="en-US" sz="1350" dirty="0"/>
          </a:p>
        </p:txBody>
      </p:sp>
      <p:sp>
        <p:nvSpPr>
          <p:cNvPr id="2" name="Title 1">
            <a:extLst>
              <a:ext uri="{FF2B5EF4-FFF2-40B4-BE49-F238E27FC236}">
                <a16:creationId xmlns:a16="http://schemas.microsoft.com/office/drawing/2014/main" id="{AC26214A-6EC0-7B4B-ABC9-53DDDF44D68A}"/>
              </a:ext>
            </a:extLst>
          </p:cNvPr>
          <p:cNvSpPr>
            <a:spLocks noGrp="1"/>
          </p:cNvSpPr>
          <p:nvPr>
            <p:ph type="title"/>
          </p:nvPr>
        </p:nvSpPr>
        <p:spPr/>
        <p:txBody>
          <a:bodyPr/>
          <a:lstStyle/>
          <a:p>
            <a:r>
              <a:rPr lang="en-US" dirty="0"/>
              <a:t>The Cloud Can Greatly Benefit (Some Types of) Research…</a:t>
            </a:r>
          </a:p>
        </p:txBody>
      </p:sp>
      <p:pic>
        <p:nvPicPr>
          <p:cNvPr id="9" name="Picture 8">
            <a:extLst>
              <a:ext uri="{FF2B5EF4-FFF2-40B4-BE49-F238E27FC236}">
                <a16:creationId xmlns:a16="http://schemas.microsoft.com/office/drawing/2014/main" id="{669E509B-C770-4B46-9F48-527B552C8F52}"/>
              </a:ext>
            </a:extLst>
          </p:cNvPr>
          <p:cNvPicPr>
            <a:picLocks noChangeAspect="1"/>
          </p:cNvPicPr>
          <p:nvPr/>
        </p:nvPicPr>
        <p:blipFill>
          <a:blip r:embed="rId3"/>
          <a:stretch>
            <a:fillRect/>
          </a:stretch>
        </p:blipFill>
        <p:spPr>
          <a:xfrm>
            <a:off x="5139138" y="2428778"/>
            <a:ext cx="1308234" cy="1308234"/>
          </a:xfrm>
          <a:prstGeom prst="rect">
            <a:avLst/>
          </a:prstGeom>
        </p:spPr>
      </p:pic>
      <p:pic>
        <p:nvPicPr>
          <p:cNvPr id="11" name="Picture 10">
            <a:extLst>
              <a:ext uri="{FF2B5EF4-FFF2-40B4-BE49-F238E27FC236}">
                <a16:creationId xmlns:a16="http://schemas.microsoft.com/office/drawing/2014/main" id="{76B42A4B-4F94-E24E-B2DD-CADFC9816416}"/>
              </a:ext>
            </a:extLst>
          </p:cNvPr>
          <p:cNvPicPr>
            <a:picLocks noChangeAspect="1"/>
          </p:cNvPicPr>
          <p:nvPr/>
        </p:nvPicPr>
        <p:blipFill>
          <a:blip r:embed="rId4"/>
          <a:stretch>
            <a:fillRect/>
          </a:stretch>
        </p:blipFill>
        <p:spPr>
          <a:xfrm>
            <a:off x="9328548" y="1431580"/>
            <a:ext cx="1859279" cy="1859279"/>
          </a:xfrm>
          <a:prstGeom prst="rect">
            <a:avLst/>
          </a:prstGeom>
        </p:spPr>
      </p:pic>
      <p:pic>
        <p:nvPicPr>
          <p:cNvPr id="12" name="Picture 11">
            <a:extLst>
              <a:ext uri="{FF2B5EF4-FFF2-40B4-BE49-F238E27FC236}">
                <a16:creationId xmlns:a16="http://schemas.microsoft.com/office/drawing/2014/main" id="{196E20C0-D8C6-0A48-8225-00CDEBDC605F}"/>
              </a:ext>
            </a:extLst>
          </p:cNvPr>
          <p:cNvPicPr>
            <a:picLocks noChangeAspect="1"/>
          </p:cNvPicPr>
          <p:nvPr/>
        </p:nvPicPr>
        <p:blipFill>
          <a:blip r:embed="rId5"/>
          <a:stretch>
            <a:fillRect/>
          </a:stretch>
        </p:blipFill>
        <p:spPr>
          <a:xfrm>
            <a:off x="7728616" y="3929886"/>
            <a:ext cx="1204115" cy="1204115"/>
          </a:xfrm>
          <a:prstGeom prst="rect">
            <a:avLst/>
          </a:prstGeom>
        </p:spPr>
      </p:pic>
      <p:pic>
        <p:nvPicPr>
          <p:cNvPr id="13" name="Picture 12">
            <a:extLst>
              <a:ext uri="{FF2B5EF4-FFF2-40B4-BE49-F238E27FC236}">
                <a16:creationId xmlns:a16="http://schemas.microsoft.com/office/drawing/2014/main" id="{3F2C048C-AE5A-CF46-B9B5-B4DDE231DB02}"/>
              </a:ext>
            </a:extLst>
          </p:cNvPr>
          <p:cNvPicPr>
            <a:picLocks noChangeAspect="1"/>
          </p:cNvPicPr>
          <p:nvPr/>
        </p:nvPicPr>
        <p:blipFill>
          <a:blip r:embed="rId6"/>
          <a:stretch>
            <a:fillRect/>
          </a:stretch>
        </p:blipFill>
        <p:spPr>
          <a:xfrm>
            <a:off x="2337416" y="3785333"/>
            <a:ext cx="1468103" cy="1468103"/>
          </a:xfrm>
          <a:prstGeom prst="rect">
            <a:avLst/>
          </a:prstGeom>
        </p:spPr>
      </p:pic>
      <p:pic>
        <p:nvPicPr>
          <p:cNvPr id="14" name="Picture 13">
            <a:extLst>
              <a:ext uri="{FF2B5EF4-FFF2-40B4-BE49-F238E27FC236}">
                <a16:creationId xmlns:a16="http://schemas.microsoft.com/office/drawing/2014/main" id="{1B49545D-4C87-B544-AC11-CB543FF97C97}"/>
              </a:ext>
            </a:extLst>
          </p:cNvPr>
          <p:cNvPicPr>
            <a:picLocks noChangeAspect="1"/>
          </p:cNvPicPr>
          <p:nvPr/>
        </p:nvPicPr>
        <p:blipFill>
          <a:blip r:embed="rId7"/>
          <a:stretch>
            <a:fillRect/>
          </a:stretch>
        </p:blipFill>
        <p:spPr>
          <a:xfrm>
            <a:off x="1465023" y="1651535"/>
            <a:ext cx="1308233" cy="1308233"/>
          </a:xfrm>
          <a:prstGeom prst="rect">
            <a:avLst/>
          </a:prstGeom>
        </p:spPr>
      </p:pic>
      <p:sp>
        <p:nvSpPr>
          <p:cNvPr id="15" name="TextBox 14">
            <a:extLst>
              <a:ext uri="{FF2B5EF4-FFF2-40B4-BE49-F238E27FC236}">
                <a16:creationId xmlns:a16="http://schemas.microsoft.com/office/drawing/2014/main" id="{8AB1CAFA-6D66-2B46-AA66-00E83525F124}"/>
              </a:ext>
            </a:extLst>
          </p:cNvPr>
          <p:cNvSpPr txBox="1"/>
          <p:nvPr/>
        </p:nvSpPr>
        <p:spPr>
          <a:xfrm>
            <a:off x="924580" y="2959767"/>
            <a:ext cx="2435282" cy="300082"/>
          </a:xfrm>
          <a:prstGeom prst="rect">
            <a:avLst/>
          </a:prstGeom>
          <a:noFill/>
        </p:spPr>
        <p:txBody>
          <a:bodyPr wrap="none" rtlCol="0">
            <a:spAutoFit/>
          </a:bodyPr>
          <a:lstStyle/>
          <a:p>
            <a:r>
              <a:rPr lang="en-US" sz="1350" dirty="0"/>
              <a:t>Always available, on-demand</a:t>
            </a:r>
          </a:p>
        </p:txBody>
      </p:sp>
      <p:sp>
        <p:nvSpPr>
          <p:cNvPr id="16" name="TextBox 15">
            <a:extLst>
              <a:ext uri="{FF2B5EF4-FFF2-40B4-BE49-F238E27FC236}">
                <a16:creationId xmlns:a16="http://schemas.microsoft.com/office/drawing/2014/main" id="{78B608DA-E2F1-774C-8841-34074CEAD23E}"/>
              </a:ext>
            </a:extLst>
          </p:cNvPr>
          <p:cNvSpPr txBox="1"/>
          <p:nvPr/>
        </p:nvSpPr>
        <p:spPr>
          <a:xfrm>
            <a:off x="4757509" y="3742270"/>
            <a:ext cx="2233304" cy="300082"/>
          </a:xfrm>
          <a:prstGeom prst="rect">
            <a:avLst/>
          </a:prstGeom>
          <a:noFill/>
        </p:spPr>
        <p:txBody>
          <a:bodyPr wrap="none" rtlCol="0">
            <a:spAutoFit/>
          </a:bodyPr>
          <a:lstStyle/>
          <a:p>
            <a:r>
              <a:rPr lang="en-US" sz="1350" dirty="0"/>
              <a:t>Scales up and down easily</a:t>
            </a:r>
          </a:p>
        </p:txBody>
      </p:sp>
      <p:sp>
        <p:nvSpPr>
          <p:cNvPr id="17" name="TextBox 16">
            <a:extLst>
              <a:ext uri="{FF2B5EF4-FFF2-40B4-BE49-F238E27FC236}">
                <a16:creationId xmlns:a16="http://schemas.microsoft.com/office/drawing/2014/main" id="{DD913A29-5A17-DB48-BBCE-6EE7201C22E4}"/>
              </a:ext>
            </a:extLst>
          </p:cNvPr>
          <p:cNvSpPr txBox="1"/>
          <p:nvPr/>
        </p:nvSpPr>
        <p:spPr>
          <a:xfrm>
            <a:off x="9467587" y="3325996"/>
            <a:ext cx="1627369" cy="507831"/>
          </a:xfrm>
          <a:prstGeom prst="rect">
            <a:avLst/>
          </a:prstGeom>
          <a:noFill/>
        </p:spPr>
        <p:txBody>
          <a:bodyPr wrap="none" rtlCol="0">
            <a:spAutoFit/>
          </a:bodyPr>
          <a:lstStyle/>
          <a:p>
            <a:r>
              <a:rPr lang="en-US" sz="1350" dirty="0"/>
              <a:t>Pay as you go, for </a:t>
            </a:r>
            <a:br>
              <a:rPr lang="en-US" sz="1350" dirty="0"/>
            </a:br>
            <a:r>
              <a:rPr lang="en-US" sz="1350" dirty="0"/>
              <a:t>only what you use</a:t>
            </a:r>
          </a:p>
        </p:txBody>
      </p:sp>
      <p:sp>
        <p:nvSpPr>
          <p:cNvPr id="18" name="TextBox 17">
            <a:extLst>
              <a:ext uri="{FF2B5EF4-FFF2-40B4-BE49-F238E27FC236}">
                <a16:creationId xmlns:a16="http://schemas.microsoft.com/office/drawing/2014/main" id="{0B72DDFA-EA46-8A47-9E0D-73CFE5BE9000}"/>
              </a:ext>
            </a:extLst>
          </p:cNvPr>
          <p:cNvSpPr txBox="1"/>
          <p:nvPr/>
        </p:nvSpPr>
        <p:spPr>
          <a:xfrm>
            <a:off x="2410685" y="5253434"/>
            <a:ext cx="1367747" cy="300082"/>
          </a:xfrm>
          <a:prstGeom prst="rect">
            <a:avLst/>
          </a:prstGeom>
          <a:noFill/>
        </p:spPr>
        <p:txBody>
          <a:bodyPr wrap="none" rtlCol="0">
            <a:spAutoFit/>
          </a:bodyPr>
          <a:lstStyle/>
          <a:p>
            <a:r>
              <a:rPr lang="en-US" sz="1350" dirty="0"/>
              <a:t>Test and iterate</a:t>
            </a:r>
          </a:p>
        </p:txBody>
      </p:sp>
      <p:sp>
        <p:nvSpPr>
          <p:cNvPr id="19" name="TextBox 18">
            <a:extLst>
              <a:ext uri="{FF2B5EF4-FFF2-40B4-BE49-F238E27FC236}">
                <a16:creationId xmlns:a16="http://schemas.microsoft.com/office/drawing/2014/main" id="{5112B2BE-EC14-E947-B93E-09712880DD48}"/>
              </a:ext>
            </a:extLst>
          </p:cNvPr>
          <p:cNvSpPr txBox="1"/>
          <p:nvPr/>
        </p:nvSpPr>
        <p:spPr>
          <a:xfrm>
            <a:off x="7333285" y="5134001"/>
            <a:ext cx="2040943" cy="507831"/>
          </a:xfrm>
          <a:prstGeom prst="rect">
            <a:avLst/>
          </a:prstGeom>
          <a:noFill/>
        </p:spPr>
        <p:txBody>
          <a:bodyPr wrap="none" rtlCol="0">
            <a:spAutoFit/>
          </a:bodyPr>
          <a:lstStyle/>
          <a:p>
            <a:r>
              <a:rPr lang="en-US" sz="1350" dirty="0"/>
              <a:t>A rich and ever-growing</a:t>
            </a:r>
            <a:br>
              <a:rPr lang="en-US" sz="1350" dirty="0"/>
            </a:br>
            <a:r>
              <a:rPr lang="en-US" sz="1350" dirty="0"/>
              <a:t>set of tools and services</a:t>
            </a:r>
          </a:p>
        </p:txBody>
      </p:sp>
    </p:spTree>
    <p:extLst>
      <p:ext uri="{BB962C8B-B14F-4D97-AF65-F5344CB8AC3E}">
        <p14:creationId xmlns:p14="http://schemas.microsoft.com/office/powerpoint/2010/main" val="2022545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DF7785-18E8-5944-9886-91990698C80F}"/>
              </a:ext>
            </a:extLst>
          </p:cNvPr>
          <p:cNvSpPr>
            <a:spLocks noGrp="1"/>
          </p:cNvSpPr>
          <p:nvPr>
            <p:ph type="sldNum" sz="quarter" idx="10"/>
          </p:nvPr>
        </p:nvSpPr>
        <p:spPr/>
        <p:txBody>
          <a:bodyPr/>
          <a:lstStyle/>
          <a:p>
            <a:pPr>
              <a:defRPr/>
            </a:pPr>
            <a:fld id="{025CFB4E-8436-402E-94C0-406D5B27B31B}" type="slidenum">
              <a:rPr lang="en-US" smtClean="0"/>
              <a:pPr>
                <a:defRPr/>
              </a:pPr>
              <a:t>20</a:t>
            </a:fld>
            <a:endParaRPr lang="en-US" dirty="0"/>
          </a:p>
        </p:txBody>
      </p:sp>
      <p:sp>
        <p:nvSpPr>
          <p:cNvPr id="23" name="TextBox 18">
            <a:extLst>
              <a:ext uri="{FF2B5EF4-FFF2-40B4-BE49-F238E27FC236}">
                <a16:creationId xmlns:a16="http://schemas.microsoft.com/office/drawing/2014/main" id="{1B170686-5EEF-124E-80CB-BE5329494837}"/>
              </a:ext>
            </a:extLst>
          </p:cNvPr>
          <p:cNvSpPr txBox="1"/>
          <p:nvPr/>
        </p:nvSpPr>
        <p:spPr>
          <a:xfrm>
            <a:off x="4742913" y="5875335"/>
            <a:ext cx="663990" cy="2308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914400">
              <a:defRPr sz="900" b="1">
                <a:solidFill>
                  <a:srgbClr val="FFFFFF"/>
                </a:solidFill>
                <a:latin typeface="Arial"/>
                <a:ea typeface="Arial"/>
                <a:cs typeface="Arial"/>
                <a:sym typeface="Arial"/>
              </a:defRPr>
            </a:lvl1pPr>
          </a:lstStyle>
          <a:p>
            <a:r>
              <a:t>SRA</a:t>
            </a:r>
          </a:p>
        </p:txBody>
      </p:sp>
      <p:sp>
        <p:nvSpPr>
          <p:cNvPr id="3" name="Cloud 2">
            <a:extLst>
              <a:ext uri="{FF2B5EF4-FFF2-40B4-BE49-F238E27FC236}">
                <a16:creationId xmlns:a16="http://schemas.microsoft.com/office/drawing/2014/main" id="{6BE6F0F8-941E-364C-9A61-A1B523F6D758}"/>
              </a:ext>
            </a:extLst>
          </p:cNvPr>
          <p:cNvSpPr/>
          <p:nvPr/>
        </p:nvSpPr>
        <p:spPr>
          <a:xfrm>
            <a:off x="1132114" y="1383667"/>
            <a:ext cx="10752969" cy="4722498"/>
          </a:xfrm>
          <a:prstGeom prst="cloud">
            <a:avLst/>
          </a:prstGeom>
          <a:noFill/>
          <a:ln w="381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6304" tIns="146304" rIns="146304" bIns="146304" numCol="1" spcCol="38100" rtlCol="0" anchor="t">
            <a:spAutoFit/>
          </a:bodyPr>
          <a:lstStyle/>
          <a:p>
            <a:pPr defTabSz="1097212" hangingPunct="0"/>
            <a:endParaRPr lang="en-US" sz="2100" dirty="0">
              <a:solidFill>
                <a:srgbClr val="000000"/>
              </a:solidFill>
              <a:latin typeface="Amazon Ember"/>
              <a:ea typeface="Amazon Ember"/>
              <a:cs typeface="Amazon Ember"/>
              <a:sym typeface="Amazon Ember"/>
            </a:endParaRPr>
          </a:p>
        </p:txBody>
      </p:sp>
      <p:grpSp>
        <p:nvGrpSpPr>
          <p:cNvPr id="82" name="Group 81">
            <a:extLst>
              <a:ext uri="{FF2B5EF4-FFF2-40B4-BE49-F238E27FC236}">
                <a16:creationId xmlns:a16="http://schemas.microsoft.com/office/drawing/2014/main" id="{3F6759AC-1930-444B-B45D-E2C1B9633ADD}"/>
              </a:ext>
            </a:extLst>
          </p:cNvPr>
          <p:cNvGrpSpPr/>
          <p:nvPr/>
        </p:nvGrpSpPr>
        <p:grpSpPr>
          <a:xfrm>
            <a:off x="2933700" y="1704509"/>
            <a:ext cx="6687801" cy="3549390"/>
            <a:chOff x="1115" y="1295399"/>
            <a:chExt cx="8702366" cy="4618573"/>
          </a:xfrm>
        </p:grpSpPr>
        <p:sp>
          <p:nvSpPr>
            <p:cNvPr id="5" name="Straight Connector 59">
              <a:extLst>
                <a:ext uri="{FF2B5EF4-FFF2-40B4-BE49-F238E27FC236}">
                  <a16:creationId xmlns:a16="http://schemas.microsoft.com/office/drawing/2014/main" id="{F9FCFC5C-8D14-7D48-9D65-D096EE7B5673}"/>
                </a:ext>
              </a:extLst>
            </p:cNvPr>
            <p:cNvSpPr/>
            <p:nvPr/>
          </p:nvSpPr>
          <p:spPr>
            <a:xfrm>
              <a:off x="5411928" y="2083355"/>
              <a:ext cx="794796" cy="555453"/>
            </a:xfrm>
            <a:prstGeom prst="line">
              <a:avLst/>
            </a:prstGeom>
            <a:noFill/>
            <a:ln w="25400" cap="flat">
              <a:solidFill>
                <a:srgbClr val="B7B7B7"/>
              </a:solidFill>
              <a:prstDash val="sysDot"/>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1800">
                  <a:latin typeface="Arial"/>
                  <a:ea typeface="Arial"/>
                  <a:cs typeface="Arial"/>
                  <a:sym typeface="Arial"/>
                </a:defRPr>
              </a:pPr>
              <a:endParaRPr/>
            </a:p>
          </p:txBody>
        </p:sp>
        <p:grpSp>
          <p:nvGrpSpPr>
            <p:cNvPr id="81" name="Group 80">
              <a:extLst>
                <a:ext uri="{FF2B5EF4-FFF2-40B4-BE49-F238E27FC236}">
                  <a16:creationId xmlns:a16="http://schemas.microsoft.com/office/drawing/2014/main" id="{2E201754-A576-5047-BA03-8DFAB85EFE19}"/>
                </a:ext>
              </a:extLst>
            </p:cNvPr>
            <p:cNvGrpSpPr/>
            <p:nvPr/>
          </p:nvGrpSpPr>
          <p:grpSpPr>
            <a:xfrm>
              <a:off x="1115" y="1295399"/>
              <a:ext cx="8702366" cy="4618573"/>
              <a:chOff x="1114" y="825493"/>
              <a:chExt cx="9634097" cy="5113067"/>
            </a:xfrm>
          </p:grpSpPr>
          <p:grpSp>
            <p:nvGrpSpPr>
              <p:cNvPr id="80" name="Group 79">
                <a:extLst>
                  <a:ext uri="{FF2B5EF4-FFF2-40B4-BE49-F238E27FC236}">
                    <a16:creationId xmlns:a16="http://schemas.microsoft.com/office/drawing/2014/main" id="{D2039FCB-C7A9-3447-80E7-1F58D253D85C}"/>
                  </a:ext>
                </a:extLst>
              </p:cNvPr>
              <p:cNvGrpSpPr/>
              <p:nvPr/>
            </p:nvGrpSpPr>
            <p:grpSpPr>
              <a:xfrm>
                <a:off x="1114" y="825493"/>
                <a:ext cx="9634097" cy="5113067"/>
                <a:chOff x="1114" y="825493"/>
                <a:chExt cx="9634097" cy="5113067"/>
              </a:xfrm>
            </p:grpSpPr>
            <p:sp>
              <p:nvSpPr>
                <p:cNvPr id="4" name="Straight Connector 63">
                  <a:extLst>
                    <a:ext uri="{FF2B5EF4-FFF2-40B4-BE49-F238E27FC236}">
                      <a16:creationId xmlns:a16="http://schemas.microsoft.com/office/drawing/2014/main" id="{403A54FB-67E3-EA43-A0D8-FFA9F3ED0017}"/>
                    </a:ext>
                  </a:extLst>
                </p:cNvPr>
                <p:cNvSpPr/>
                <p:nvPr/>
              </p:nvSpPr>
              <p:spPr>
                <a:xfrm>
                  <a:off x="5018689" y="3347059"/>
                  <a:ext cx="2501132" cy="447580"/>
                </a:xfrm>
                <a:prstGeom prst="line">
                  <a:avLst/>
                </a:prstGeom>
                <a:noFill/>
                <a:ln w="25400" cap="flat">
                  <a:solidFill>
                    <a:srgbClr val="B7B7B7"/>
                  </a:solidFill>
                  <a:prstDash val="sysDot"/>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1800">
                      <a:latin typeface="Arial"/>
                      <a:ea typeface="Arial"/>
                      <a:cs typeface="Arial"/>
                      <a:sym typeface="Arial"/>
                    </a:defRPr>
                  </a:pPr>
                  <a:endParaRPr/>
                </a:p>
              </p:txBody>
            </p:sp>
            <p:grpSp>
              <p:nvGrpSpPr>
                <p:cNvPr id="79" name="Group 78">
                  <a:extLst>
                    <a:ext uri="{FF2B5EF4-FFF2-40B4-BE49-F238E27FC236}">
                      <a16:creationId xmlns:a16="http://schemas.microsoft.com/office/drawing/2014/main" id="{34CABDE7-78B7-E44E-A50C-5C3847CB51A5}"/>
                    </a:ext>
                  </a:extLst>
                </p:cNvPr>
                <p:cNvGrpSpPr/>
                <p:nvPr/>
              </p:nvGrpSpPr>
              <p:grpSpPr>
                <a:xfrm>
                  <a:off x="1114" y="825493"/>
                  <a:ext cx="9634097" cy="5113067"/>
                  <a:chOff x="2088213" y="1785030"/>
                  <a:chExt cx="9634097" cy="5113067"/>
                </a:xfrm>
              </p:grpSpPr>
              <p:pic>
                <p:nvPicPr>
                  <p:cNvPr id="31" name="Graphic 34" descr="Graphic 34">
                    <a:extLst>
                      <a:ext uri="{FF2B5EF4-FFF2-40B4-BE49-F238E27FC236}">
                        <a16:creationId xmlns:a16="http://schemas.microsoft.com/office/drawing/2014/main" id="{934BBD5B-F099-AD48-96F1-9A411750972D}"/>
                      </a:ext>
                    </a:extLst>
                  </p:cNvPr>
                  <p:cNvPicPr>
                    <a:picLocks noChangeAspect="1"/>
                  </p:cNvPicPr>
                  <p:nvPr/>
                </p:nvPicPr>
                <p:blipFill>
                  <a:blip r:embed="rId3"/>
                  <a:stretch>
                    <a:fillRect/>
                  </a:stretch>
                </p:blipFill>
                <p:spPr>
                  <a:xfrm>
                    <a:off x="2190641" y="3394192"/>
                    <a:ext cx="1462693" cy="1338590"/>
                  </a:xfrm>
                  <a:prstGeom prst="rect">
                    <a:avLst/>
                  </a:prstGeom>
                  <a:ln w="12700" cap="flat">
                    <a:noFill/>
                    <a:miter lim="400000"/>
                  </a:ln>
                  <a:effectLst/>
                </p:spPr>
              </p:pic>
              <p:sp>
                <p:nvSpPr>
                  <p:cNvPr id="10" name="Straight Connector 67">
                    <a:extLst>
                      <a:ext uri="{FF2B5EF4-FFF2-40B4-BE49-F238E27FC236}">
                        <a16:creationId xmlns:a16="http://schemas.microsoft.com/office/drawing/2014/main" id="{73123193-42DC-9147-9BB2-803CAAA2E5D9}"/>
                      </a:ext>
                    </a:extLst>
                  </p:cNvPr>
                  <p:cNvSpPr/>
                  <p:nvPr/>
                </p:nvSpPr>
                <p:spPr>
                  <a:xfrm flipH="1">
                    <a:off x="2887477" y="3141764"/>
                    <a:ext cx="181375" cy="542631"/>
                  </a:xfrm>
                  <a:prstGeom prst="line">
                    <a:avLst/>
                  </a:prstGeom>
                  <a:noFill/>
                  <a:ln w="25400" cap="flat">
                    <a:solidFill>
                      <a:srgbClr val="B7B7B7"/>
                    </a:solidFill>
                    <a:prstDash val="sysDot"/>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1800">
                        <a:latin typeface="Arial"/>
                        <a:ea typeface="Arial"/>
                        <a:cs typeface="Arial"/>
                        <a:sym typeface="Arial"/>
                      </a:defRPr>
                    </a:pPr>
                    <a:endParaRPr/>
                  </a:p>
                </p:txBody>
              </p:sp>
              <p:sp>
                <p:nvSpPr>
                  <p:cNvPr id="13" name="Straight Connector 73">
                    <a:extLst>
                      <a:ext uri="{FF2B5EF4-FFF2-40B4-BE49-F238E27FC236}">
                        <a16:creationId xmlns:a16="http://schemas.microsoft.com/office/drawing/2014/main" id="{1E4AB162-2185-ED48-8024-A9EDF51CCD9C}"/>
                      </a:ext>
                    </a:extLst>
                  </p:cNvPr>
                  <p:cNvSpPr/>
                  <p:nvPr/>
                </p:nvSpPr>
                <p:spPr>
                  <a:xfrm flipH="1" flipV="1">
                    <a:off x="2499853" y="4449009"/>
                    <a:ext cx="121126" cy="1091372"/>
                  </a:xfrm>
                  <a:prstGeom prst="line">
                    <a:avLst/>
                  </a:prstGeom>
                  <a:noFill/>
                  <a:ln w="25400" cap="flat">
                    <a:solidFill>
                      <a:srgbClr val="B7B7B7"/>
                    </a:solidFill>
                    <a:prstDash val="sysDot"/>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1800">
                        <a:latin typeface="Arial"/>
                        <a:ea typeface="Arial"/>
                        <a:cs typeface="Arial"/>
                        <a:sym typeface="Arial"/>
                      </a:defRPr>
                    </a:pPr>
                    <a:endParaRPr/>
                  </a:p>
                </p:txBody>
              </p:sp>
              <p:pic>
                <p:nvPicPr>
                  <p:cNvPr id="33" name="Picture 11" descr="Picture 11">
                    <a:extLst>
                      <a:ext uri="{FF2B5EF4-FFF2-40B4-BE49-F238E27FC236}">
                        <a16:creationId xmlns:a16="http://schemas.microsoft.com/office/drawing/2014/main" id="{CEA4F606-3B5C-E749-9B4A-15ACFCE75AF6}"/>
                      </a:ext>
                    </a:extLst>
                  </p:cNvPr>
                  <p:cNvPicPr>
                    <a:picLocks noChangeAspect="1"/>
                  </p:cNvPicPr>
                  <p:nvPr/>
                </p:nvPicPr>
                <p:blipFill>
                  <a:blip r:embed="rId4"/>
                  <a:srcRect r="82841"/>
                  <a:stretch>
                    <a:fillRect/>
                  </a:stretch>
                </p:blipFill>
                <p:spPr>
                  <a:xfrm>
                    <a:off x="2582668" y="3975585"/>
                    <a:ext cx="994418" cy="844177"/>
                  </a:xfrm>
                  <a:prstGeom prst="rect">
                    <a:avLst/>
                  </a:prstGeom>
                  <a:ln w="12700" cap="flat">
                    <a:noFill/>
                    <a:miter lim="400000"/>
                  </a:ln>
                  <a:effectLst/>
                </p:spPr>
              </p:pic>
              <p:sp>
                <p:nvSpPr>
                  <p:cNvPr id="39" name="TextBox 38">
                    <a:extLst>
                      <a:ext uri="{FF2B5EF4-FFF2-40B4-BE49-F238E27FC236}">
                        <a16:creationId xmlns:a16="http://schemas.microsoft.com/office/drawing/2014/main" id="{A64E9261-74C1-8843-B2D0-783776EF1F2F}"/>
                      </a:ext>
                    </a:extLst>
                  </p:cNvPr>
                  <p:cNvSpPr txBox="1"/>
                  <p:nvPr/>
                </p:nvSpPr>
                <p:spPr>
                  <a:xfrm>
                    <a:off x="4743573" y="6006929"/>
                    <a:ext cx="3457522" cy="8911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46304" tIns="146304" rIns="146304" bIns="146304" numCol="1" spcCol="38100" rtlCol="0" anchor="t">
                    <a:spAutoFit/>
                  </a:bodyPr>
                  <a:lstStyle/>
                  <a:p>
                    <a:pPr defTabSz="1097212" hangingPunct="0"/>
                    <a:r>
                      <a:rPr lang="en-US" sz="2100" i="1" dirty="0">
                        <a:solidFill>
                          <a:schemeClr val="tx1">
                            <a:lumMod val="85000"/>
                            <a:lumOff val="15000"/>
                          </a:schemeClr>
                        </a:solidFill>
                        <a:latin typeface="Amazon Ember"/>
                        <a:ea typeface="Amazon Ember"/>
                        <a:cs typeface="Amazon Ember"/>
                        <a:sym typeface="Amazon Ember"/>
                      </a:rPr>
                      <a:t>…and many others!</a:t>
                    </a:r>
                  </a:p>
                </p:txBody>
              </p:sp>
              <p:pic>
                <p:nvPicPr>
                  <p:cNvPr id="52" name="Graphic 28" descr="Graphic 28">
                    <a:extLst>
                      <a:ext uri="{FF2B5EF4-FFF2-40B4-BE49-F238E27FC236}">
                        <a16:creationId xmlns:a16="http://schemas.microsoft.com/office/drawing/2014/main" id="{4B2623A7-B702-8D4A-822A-1C4AB16D2218}"/>
                      </a:ext>
                    </a:extLst>
                  </p:cNvPr>
                  <p:cNvPicPr>
                    <a:picLocks noChangeAspect="1"/>
                  </p:cNvPicPr>
                  <p:nvPr/>
                </p:nvPicPr>
                <p:blipFill>
                  <a:blip r:embed="rId3"/>
                  <a:stretch>
                    <a:fillRect/>
                  </a:stretch>
                </p:blipFill>
                <p:spPr>
                  <a:xfrm>
                    <a:off x="5084872" y="1930819"/>
                    <a:ext cx="1462693" cy="1338590"/>
                  </a:xfrm>
                  <a:prstGeom prst="rect">
                    <a:avLst/>
                  </a:prstGeom>
                  <a:ln w="12700" cap="flat">
                    <a:noFill/>
                    <a:miter lim="400000"/>
                  </a:ln>
                  <a:effectLst/>
                </p:spPr>
              </p:pic>
              <p:sp>
                <p:nvSpPr>
                  <p:cNvPr id="6" name="Straight Connector 59">
                    <a:extLst>
                      <a:ext uri="{FF2B5EF4-FFF2-40B4-BE49-F238E27FC236}">
                        <a16:creationId xmlns:a16="http://schemas.microsoft.com/office/drawing/2014/main" id="{1044E540-D4E7-A945-8A5B-0CFB8C34FFA4}"/>
                      </a:ext>
                    </a:extLst>
                  </p:cNvPr>
                  <p:cNvSpPr/>
                  <p:nvPr/>
                </p:nvSpPr>
                <p:spPr>
                  <a:xfrm>
                    <a:off x="3340199" y="3903730"/>
                    <a:ext cx="1240474" cy="183180"/>
                  </a:xfrm>
                  <a:prstGeom prst="line">
                    <a:avLst/>
                  </a:prstGeom>
                  <a:noFill/>
                  <a:ln w="25400" cap="flat">
                    <a:solidFill>
                      <a:srgbClr val="B7B7B7"/>
                    </a:solidFill>
                    <a:prstDash val="sysDot"/>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1800">
                        <a:latin typeface="Arial"/>
                        <a:ea typeface="Arial"/>
                        <a:cs typeface="Arial"/>
                        <a:sym typeface="Arial"/>
                      </a:defRPr>
                    </a:pPr>
                    <a:endParaRPr/>
                  </a:p>
                </p:txBody>
              </p:sp>
              <p:sp>
                <p:nvSpPr>
                  <p:cNvPr id="7" name="Straight Connector 61">
                    <a:extLst>
                      <a:ext uri="{FF2B5EF4-FFF2-40B4-BE49-F238E27FC236}">
                        <a16:creationId xmlns:a16="http://schemas.microsoft.com/office/drawing/2014/main" id="{8BD9A4A8-CA80-0743-9A0D-A7FE0463A776}"/>
                      </a:ext>
                    </a:extLst>
                  </p:cNvPr>
                  <p:cNvSpPr/>
                  <p:nvPr/>
                </p:nvSpPr>
                <p:spPr>
                  <a:xfrm flipH="1">
                    <a:off x="5730230" y="2838701"/>
                    <a:ext cx="2185755" cy="1205616"/>
                  </a:xfrm>
                  <a:prstGeom prst="line">
                    <a:avLst/>
                  </a:prstGeom>
                  <a:noFill/>
                  <a:ln w="25400" cap="flat">
                    <a:solidFill>
                      <a:srgbClr val="B7B7B7"/>
                    </a:solidFill>
                    <a:prstDash val="sysDot"/>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1800">
                        <a:latin typeface="Arial"/>
                        <a:ea typeface="Arial"/>
                        <a:cs typeface="Arial"/>
                        <a:sym typeface="Arial"/>
                      </a:defRPr>
                    </a:pPr>
                    <a:endParaRPr/>
                  </a:p>
                </p:txBody>
              </p:sp>
              <p:sp>
                <p:nvSpPr>
                  <p:cNvPr id="8" name="Straight Connector 63">
                    <a:extLst>
                      <a:ext uri="{FF2B5EF4-FFF2-40B4-BE49-F238E27FC236}">
                        <a16:creationId xmlns:a16="http://schemas.microsoft.com/office/drawing/2014/main" id="{B11D6B61-96C9-1F4D-A58B-3155357B02F1}"/>
                      </a:ext>
                    </a:extLst>
                  </p:cNvPr>
                  <p:cNvSpPr/>
                  <p:nvPr/>
                </p:nvSpPr>
                <p:spPr>
                  <a:xfrm flipV="1">
                    <a:off x="3188051" y="4926682"/>
                    <a:ext cx="6310392" cy="861576"/>
                  </a:xfrm>
                  <a:prstGeom prst="line">
                    <a:avLst/>
                  </a:prstGeom>
                  <a:noFill/>
                  <a:ln w="25400" cap="flat">
                    <a:solidFill>
                      <a:srgbClr val="B7B7B7"/>
                    </a:solidFill>
                    <a:prstDash val="sysDot"/>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1800">
                        <a:latin typeface="Arial"/>
                        <a:ea typeface="Arial"/>
                        <a:cs typeface="Arial"/>
                        <a:sym typeface="Arial"/>
                      </a:defRPr>
                    </a:pPr>
                    <a:endParaRPr/>
                  </a:p>
                </p:txBody>
              </p:sp>
              <p:sp>
                <p:nvSpPr>
                  <p:cNvPr id="9" name="Straight Connector 65">
                    <a:extLst>
                      <a:ext uri="{FF2B5EF4-FFF2-40B4-BE49-F238E27FC236}">
                        <a16:creationId xmlns:a16="http://schemas.microsoft.com/office/drawing/2014/main" id="{23EEE2FE-64BE-294E-AABA-534144B9D3DB}"/>
                      </a:ext>
                    </a:extLst>
                  </p:cNvPr>
                  <p:cNvSpPr/>
                  <p:nvPr/>
                </p:nvSpPr>
                <p:spPr>
                  <a:xfrm flipH="1">
                    <a:off x="5107329" y="2870786"/>
                    <a:ext cx="149961" cy="926340"/>
                  </a:xfrm>
                  <a:prstGeom prst="line">
                    <a:avLst/>
                  </a:prstGeom>
                  <a:noFill/>
                  <a:ln w="25400" cap="flat">
                    <a:solidFill>
                      <a:srgbClr val="B7B7B7"/>
                    </a:solidFill>
                    <a:prstDash val="sysDot"/>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1800">
                        <a:latin typeface="Arial"/>
                        <a:ea typeface="Arial"/>
                        <a:cs typeface="Arial"/>
                        <a:sym typeface="Arial"/>
                      </a:defRPr>
                    </a:pPr>
                    <a:endParaRPr/>
                  </a:p>
                </p:txBody>
              </p:sp>
              <p:sp>
                <p:nvSpPr>
                  <p:cNvPr id="11" name="Straight Connector 69">
                    <a:extLst>
                      <a:ext uri="{FF2B5EF4-FFF2-40B4-BE49-F238E27FC236}">
                        <a16:creationId xmlns:a16="http://schemas.microsoft.com/office/drawing/2014/main" id="{B5814C61-6215-3E49-9671-B6F708E83999}"/>
                      </a:ext>
                    </a:extLst>
                  </p:cNvPr>
                  <p:cNvSpPr/>
                  <p:nvPr/>
                </p:nvSpPr>
                <p:spPr>
                  <a:xfrm flipH="1">
                    <a:off x="3107253" y="4480353"/>
                    <a:ext cx="1489447" cy="1307905"/>
                  </a:xfrm>
                  <a:prstGeom prst="line">
                    <a:avLst/>
                  </a:prstGeom>
                  <a:noFill/>
                  <a:ln w="25400" cap="flat">
                    <a:solidFill>
                      <a:srgbClr val="B7B7B7"/>
                    </a:solidFill>
                    <a:prstDash val="sysDot"/>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1800">
                        <a:latin typeface="Arial"/>
                        <a:ea typeface="Arial"/>
                        <a:cs typeface="Arial"/>
                        <a:sym typeface="Arial"/>
                      </a:defRPr>
                    </a:pPr>
                    <a:endParaRPr/>
                  </a:p>
                </p:txBody>
              </p:sp>
              <p:sp>
                <p:nvSpPr>
                  <p:cNvPr id="12" name="Straight Connector 71">
                    <a:extLst>
                      <a:ext uri="{FF2B5EF4-FFF2-40B4-BE49-F238E27FC236}">
                        <a16:creationId xmlns:a16="http://schemas.microsoft.com/office/drawing/2014/main" id="{45065900-4D23-4842-958A-5DCDE24A5D8D}"/>
                      </a:ext>
                    </a:extLst>
                  </p:cNvPr>
                  <p:cNvSpPr/>
                  <p:nvPr/>
                </p:nvSpPr>
                <p:spPr>
                  <a:xfrm flipH="1" flipV="1">
                    <a:off x="8586268" y="3969910"/>
                    <a:ext cx="1046853" cy="675838"/>
                  </a:xfrm>
                  <a:prstGeom prst="line">
                    <a:avLst/>
                  </a:prstGeom>
                  <a:noFill/>
                  <a:ln w="25400" cap="flat">
                    <a:solidFill>
                      <a:srgbClr val="B7B7B7"/>
                    </a:solidFill>
                    <a:prstDash val="sysDot"/>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1800">
                        <a:latin typeface="Arial"/>
                        <a:ea typeface="Arial"/>
                        <a:cs typeface="Arial"/>
                        <a:sym typeface="Arial"/>
                      </a:defRPr>
                    </a:pPr>
                    <a:endParaRPr/>
                  </a:p>
                </p:txBody>
              </p:sp>
              <p:pic>
                <p:nvPicPr>
                  <p:cNvPr id="15" name="Graphic 26" descr="Graphic 26">
                    <a:extLst>
                      <a:ext uri="{FF2B5EF4-FFF2-40B4-BE49-F238E27FC236}">
                        <a16:creationId xmlns:a16="http://schemas.microsoft.com/office/drawing/2014/main" id="{FDC80321-1691-D54B-98A5-24CD7CC89AEE}"/>
                      </a:ext>
                    </a:extLst>
                  </p:cNvPr>
                  <p:cNvPicPr>
                    <a:picLocks noChangeAspect="1"/>
                  </p:cNvPicPr>
                  <p:nvPr/>
                </p:nvPicPr>
                <p:blipFill>
                  <a:blip r:embed="rId3"/>
                  <a:stretch>
                    <a:fillRect/>
                  </a:stretch>
                </p:blipFill>
                <p:spPr>
                  <a:xfrm>
                    <a:off x="8330576" y="2968501"/>
                    <a:ext cx="1462695" cy="1338590"/>
                  </a:xfrm>
                  <a:prstGeom prst="rect">
                    <a:avLst/>
                  </a:prstGeom>
                  <a:ln w="12700" cap="flat">
                    <a:noFill/>
                    <a:miter lim="400000"/>
                  </a:ln>
                  <a:effectLst/>
                </p:spPr>
              </p:pic>
              <p:pic>
                <p:nvPicPr>
                  <p:cNvPr id="18" name="Picture 15" descr="Picture 15">
                    <a:extLst>
                      <a:ext uri="{FF2B5EF4-FFF2-40B4-BE49-F238E27FC236}">
                        <a16:creationId xmlns:a16="http://schemas.microsoft.com/office/drawing/2014/main" id="{CF66EEAE-DEFD-CE49-8D14-4E1767BECBA1}"/>
                      </a:ext>
                    </a:extLst>
                  </p:cNvPr>
                  <p:cNvPicPr>
                    <a:picLocks noChangeAspect="1"/>
                  </p:cNvPicPr>
                  <p:nvPr/>
                </p:nvPicPr>
                <p:blipFill>
                  <a:blip r:embed="rId5"/>
                  <a:stretch>
                    <a:fillRect/>
                  </a:stretch>
                </p:blipFill>
                <p:spPr>
                  <a:xfrm>
                    <a:off x="8828159" y="3632963"/>
                    <a:ext cx="1489446" cy="434255"/>
                  </a:xfrm>
                  <a:prstGeom prst="rect">
                    <a:avLst/>
                  </a:prstGeom>
                  <a:ln w="12700" cap="flat">
                    <a:noFill/>
                    <a:miter lim="400000"/>
                  </a:ln>
                  <a:effectLst/>
                </p:spPr>
              </p:pic>
              <p:pic>
                <p:nvPicPr>
                  <p:cNvPr id="20" name="Graphic 47" descr="Graphic 47">
                    <a:extLst>
                      <a:ext uri="{FF2B5EF4-FFF2-40B4-BE49-F238E27FC236}">
                        <a16:creationId xmlns:a16="http://schemas.microsoft.com/office/drawing/2014/main" id="{AB4EA723-2189-D94E-AB77-1910DC44BA62}"/>
                      </a:ext>
                    </a:extLst>
                  </p:cNvPr>
                  <p:cNvPicPr>
                    <a:picLocks noChangeAspect="1"/>
                  </p:cNvPicPr>
                  <p:nvPr/>
                </p:nvPicPr>
                <p:blipFill>
                  <a:blip r:embed="rId3"/>
                  <a:stretch>
                    <a:fillRect/>
                  </a:stretch>
                </p:blipFill>
                <p:spPr>
                  <a:xfrm>
                    <a:off x="2088213" y="5292642"/>
                    <a:ext cx="1462695" cy="1338590"/>
                  </a:xfrm>
                  <a:prstGeom prst="rect">
                    <a:avLst/>
                  </a:prstGeom>
                  <a:ln w="12700" cap="flat">
                    <a:noFill/>
                    <a:miter lim="400000"/>
                  </a:ln>
                  <a:effectLst/>
                </p:spPr>
              </p:pic>
              <p:pic>
                <p:nvPicPr>
                  <p:cNvPr id="22" name="Picture 17" descr="Picture 17">
                    <a:extLst>
                      <a:ext uri="{FF2B5EF4-FFF2-40B4-BE49-F238E27FC236}">
                        <a16:creationId xmlns:a16="http://schemas.microsoft.com/office/drawing/2014/main" id="{B6150B35-27D5-DC47-9FA5-F41B8A61576C}"/>
                      </a:ext>
                    </a:extLst>
                  </p:cNvPr>
                  <p:cNvPicPr>
                    <a:picLocks noChangeAspect="1"/>
                  </p:cNvPicPr>
                  <p:nvPr/>
                </p:nvPicPr>
                <p:blipFill>
                  <a:blip r:embed="rId6"/>
                  <a:stretch>
                    <a:fillRect/>
                  </a:stretch>
                </p:blipFill>
                <p:spPr>
                  <a:xfrm>
                    <a:off x="2586163" y="5875336"/>
                    <a:ext cx="1296740" cy="723948"/>
                  </a:xfrm>
                  <a:prstGeom prst="rect">
                    <a:avLst/>
                  </a:prstGeom>
                  <a:ln w="12700" cap="flat">
                    <a:noFill/>
                    <a:miter lim="400000"/>
                  </a:ln>
                  <a:effectLst/>
                </p:spPr>
              </p:pic>
              <p:pic>
                <p:nvPicPr>
                  <p:cNvPr id="25" name="Graphic 37" descr="Graphic 37">
                    <a:extLst>
                      <a:ext uri="{FF2B5EF4-FFF2-40B4-BE49-F238E27FC236}">
                        <a16:creationId xmlns:a16="http://schemas.microsoft.com/office/drawing/2014/main" id="{281EBC34-9C36-9442-B8C9-8F74C20041B2}"/>
                      </a:ext>
                    </a:extLst>
                  </p:cNvPr>
                  <p:cNvPicPr>
                    <a:picLocks noChangeAspect="1"/>
                  </p:cNvPicPr>
                  <p:nvPr/>
                </p:nvPicPr>
                <p:blipFill>
                  <a:blip r:embed="rId3"/>
                  <a:stretch>
                    <a:fillRect/>
                  </a:stretch>
                </p:blipFill>
                <p:spPr>
                  <a:xfrm>
                    <a:off x="4467545" y="3485360"/>
                    <a:ext cx="1462693" cy="1338592"/>
                  </a:xfrm>
                  <a:prstGeom prst="rect">
                    <a:avLst/>
                  </a:prstGeom>
                  <a:ln w="12700" cap="flat">
                    <a:noFill/>
                    <a:miter lim="400000"/>
                  </a:ln>
                  <a:effectLst/>
                </p:spPr>
              </p:pic>
              <p:pic>
                <p:nvPicPr>
                  <p:cNvPr id="26" name="Picture 21" descr="Picture 21">
                    <a:extLst>
                      <a:ext uri="{FF2B5EF4-FFF2-40B4-BE49-F238E27FC236}">
                        <a16:creationId xmlns:a16="http://schemas.microsoft.com/office/drawing/2014/main" id="{F3546ACD-CCDF-E046-BF52-0005F8592085}"/>
                      </a:ext>
                    </a:extLst>
                  </p:cNvPr>
                  <p:cNvPicPr>
                    <a:picLocks noChangeAspect="1"/>
                  </p:cNvPicPr>
                  <p:nvPr/>
                </p:nvPicPr>
                <p:blipFill>
                  <a:blip r:embed="rId7"/>
                  <a:srcRect l="12666" t="29832" r="11361" b="28641"/>
                  <a:stretch>
                    <a:fillRect/>
                  </a:stretch>
                </p:blipFill>
                <p:spPr>
                  <a:xfrm>
                    <a:off x="4967078" y="4116940"/>
                    <a:ext cx="2138710" cy="802363"/>
                  </a:xfrm>
                  <a:prstGeom prst="rect">
                    <a:avLst/>
                  </a:prstGeom>
                  <a:ln w="12700" cap="flat">
                    <a:noFill/>
                    <a:miter lim="400000"/>
                  </a:ln>
                  <a:effectLst/>
                </p:spPr>
              </p:pic>
              <p:pic>
                <p:nvPicPr>
                  <p:cNvPr id="28" name="Graphic 30" descr="Graphic 30">
                    <a:extLst>
                      <a:ext uri="{FF2B5EF4-FFF2-40B4-BE49-F238E27FC236}">
                        <a16:creationId xmlns:a16="http://schemas.microsoft.com/office/drawing/2014/main" id="{D69FAFDD-FD3F-B64F-9F61-3034A774DAD6}"/>
                      </a:ext>
                    </a:extLst>
                  </p:cNvPr>
                  <p:cNvPicPr>
                    <a:picLocks noChangeAspect="1"/>
                  </p:cNvPicPr>
                  <p:nvPr/>
                </p:nvPicPr>
                <p:blipFill>
                  <a:blip r:embed="rId3"/>
                  <a:stretch>
                    <a:fillRect/>
                  </a:stretch>
                </p:blipFill>
                <p:spPr>
                  <a:xfrm>
                    <a:off x="2887478" y="2155290"/>
                    <a:ext cx="1462693" cy="1338589"/>
                  </a:xfrm>
                  <a:prstGeom prst="rect">
                    <a:avLst/>
                  </a:prstGeom>
                  <a:ln w="12700" cap="flat">
                    <a:noFill/>
                    <a:miter lim="400000"/>
                  </a:ln>
                  <a:effectLst/>
                </p:spPr>
              </p:pic>
              <p:sp>
                <p:nvSpPr>
                  <p:cNvPr id="34" name="TextBox 13">
                    <a:extLst>
                      <a:ext uri="{FF2B5EF4-FFF2-40B4-BE49-F238E27FC236}">
                        <a16:creationId xmlns:a16="http://schemas.microsoft.com/office/drawing/2014/main" id="{3041D420-D108-844C-99EE-F77A6930842F}"/>
                      </a:ext>
                    </a:extLst>
                  </p:cNvPr>
                  <p:cNvSpPr txBox="1"/>
                  <p:nvPr/>
                </p:nvSpPr>
                <p:spPr>
                  <a:xfrm>
                    <a:off x="2316160" y="4743255"/>
                    <a:ext cx="1466329" cy="620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100">
                        <a:solidFill>
                          <a:srgbClr val="7A7A7A"/>
                        </a:solidFill>
                        <a:latin typeface="Arial Narrow"/>
                        <a:ea typeface="Arial Narrow"/>
                        <a:cs typeface="Arial Narrow"/>
                        <a:sym typeface="Arial Narrow"/>
                      </a:defRPr>
                    </a:pPr>
                    <a:r>
                      <a:rPr sz="1100" dirty="0"/>
                      <a:t>Framingham </a:t>
                    </a:r>
                  </a:p>
                  <a:p>
                    <a:pPr algn="ctr">
                      <a:defRPr sz="1100">
                        <a:solidFill>
                          <a:srgbClr val="7A7A7A"/>
                        </a:solidFill>
                        <a:latin typeface="Arial Narrow"/>
                        <a:ea typeface="Arial Narrow"/>
                        <a:cs typeface="Arial Narrow"/>
                        <a:sym typeface="Arial Narrow"/>
                      </a:defRPr>
                    </a:pPr>
                    <a:r>
                      <a:rPr sz="1100" dirty="0"/>
                      <a:t>Heart Study</a:t>
                    </a:r>
                  </a:p>
                </p:txBody>
              </p:sp>
              <p:pic>
                <p:nvPicPr>
                  <p:cNvPr id="36" name="Graphic 36" descr="Graphic 36">
                    <a:extLst>
                      <a:ext uri="{FF2B5EF4-FFF2-40B4-BE49-F238E27FC236}">
                        <a16:creationId xmlns:a16="http://schemas.microsoft.com/office/drawing/2014/main" id="{68A99C9E-CF3D-4043-A138-2A8CE142CEA4}"/>
                      </a:ext>
                    </a:extLst>
                  </p:cNvPr>
                  <p:cNvPicPr>
                    <a:picLocks noChangeAspect="1"/>
                  </p:cNvPicPr>
                  <p:nvPr/>
                </p:nvPicPr>
                <p:blipFill>
                  <a:blip r:embed="rId3"/>
                  <a:stretch>
                    <a:fillRect/>
                  </a:stretch>
                </p:blipFill>
                <p:spPr>
                  <a:xfrm>
                    <a:off x="9498443" y="4050957"/>
                    <a:ext cx="1462694" cy="1338591"/>
                  </a:xfrm>
                  <a:prstGeom prst="rect">
                    <a:avLst/>
                  </a:prstGeom>
                  <a:ln w="12700" cap="flat">
                    <a:noFill/>
                    <a:miter lim="400000"/>
                  </a:ln>
                  <a:effectLst/>
                </p:spPr>
              </p:pic>
              <p:sp>
                <p:nvSpPr>
                  <p:cNvPr id="38" name="Straight Connector 59">
                    <a:extLst>
                      <a:ext uri="{FF2B5EF4-FFF2-40B4-BE49-F238E27FC236}">
                        <a16:creationId xmlns:a16="http://schemas.microsoft.com/office/drawing/2014/main" id="{61C8BD24-4D16-C448-940A-E75272FA5844}"/>
                      </a:ext>
                    </a:extLst>
                  </p:cNvPr>
                  <p:cNvSpPr/>
                  <p:nvPr/>
                </p:nvSpPr>
                <p:spPr>
                  <a:xfrm flipV="1">
                    <a:off x="6202869" y="2228069"/>
                    <a:ext cx="1771805" cy="148699"/>
                  </a:xfrm>
                  <a:prstGeom prst="line">
                    <a:avLst/>
                  </a:prstGeom>
                  <a:noFill/>
                  <a:ln w="25400" cap="flat">
                    <a:solidFill>
                      <a:srgbClr val="B7B7B7"/>
                    </a:solidFill>
                    <a:prstDash val="sysDot"/>
                    <a:round/>
                  </a:ln>
                  <a:effectLst>
                    <a:outerShdw blurRad="38100" dist="20000" dir="5400000" rotWithShape="0">
                      <a:srgbClr val="000000">
                        <a:alpha val="38000"/>
                      </a:srgbClr>
                    </a:outerShdw>
                  </a:effectLst>
                </p:spPr>
                <p:txBody>
                  <a:bodyPr wrap="square" lIns="45719" tIns="45719" rIns="45719" bIns="45719" numCol="1" anchor="t">
                    <a:noAutofit/>
                  </a:bodyPr>
                  <a:lstStyle/>
                  <a:p>
                    <a:pPr>
                      <a:defRPr sz="1800">
                        <a:latin typeface="Arial"/>
                        <a:ea typeface="Arial"/>
                        <a:cs typeface="Arial"/>
                        <a:sym typeface="Arial"/>
                      </a:defRPr>
                    </a:pPr>
                    <a:endParaRPr/>
                  </a:p>
                </p:txBody>
              </p:sp>
              <p:pic>
                <p:nvPicPr>
                  <p:cNvPr id="49" name="Graphic 7" descr="Graphic 7">
                    <a:extLst>
                      <a:ext uri="{FF2B5EF4-FFF2-40B4-BE49-F238E27FC236}">
                        <a16:creationId xmlns:a16="http://schemas.microsoft.com/office/drawing/2014/main" id="{E0D9A4D3-1CC1-EC41-9082-234B822E9183}"/>
                      </a:ext>
                    </a:extLst>
                  </p:cNvPr>
                  <p:cNvPicPr>
                    <a:picLocks noChangeAspect="1"/>
                  </p:cNvPicPr>
                  <p:nvPr/>
                </p:nvPicPr>
                <p:blipFill>
                  <a:blip r:embed="rId3"/>
                  <a:stretch>
                    <a:fillRect/>
                  </a:stretch>
                </p:blipFill>
                <p:spPr>
                  <a:xfrm>
                    <a:off x="7589814" y="1785030"/>
                    <a:ext cx="1462694" cy="1338590"/>
                  </a:xfrm>
                  <a:prstGeom prst="rect">
                    <a:avLst/>
                  </a:prstGeom>
                  <a:ln w="12700" cap="flat">
                    <a:noFill/>
                    <a:miter lim="400000"/>
                  </a:ln>
                  <a:effectLst/>
                </p:spPr>
              </p:pic>
              <p:pic>
                <p:nvPicPr>
                  <p:cNvPr id="50" name="Picture 27" descr="Picture 27">
                    <a:extLst>
                      <a:ext uri="{FF2B5EF4-FFF2-40B4-BE49-F238E27FC236}">
                        <a16:creationId xmlns:a16="http://schemas.microsoft.com/office/drawing/2014/main" id="{C517DEF1-59EF-5848-A94C-385E38A97321}"/>
                      </a:ext>
                    </a:extLst>
                  </p:cNvPr>
                  <p:cNvPicPr>
                    <a:picLocks noChangeAspect="1"/>
                  </p:cNvPicPr>
                  <p:nvPr/>
                </p:nvPicPr>
                <p:blipFill>
                  <a:blip r:embed="rId8"/>
                  <a:stretch>
                    <a:fillRect/>
                  </a:stretch>
                </p:blipFill>
                <p:spPr>
                  <a:xfrm>
                    <a:off x="8019645" y="2418424"/>
                    <a:ext cx="1249754" cy="688507"/>
                  </a:xfrm>
                  <a:prstGeom prst="rect">
                    <a:avLst/>
                  </a:prstGeom>
                  <a:ln w="12700" cap="flat">
                    <a:noFill/>
                    <a:miter lim="400000"/>
                  </a:ln>
                  <a:effectLst/>
                </p:spPr>
              </p:pic>
              <p:pic>
                <p:nvPicPr>
                  <p:cNvPr id="53" name="Picture 10" descr="Picture 10">
                    <a:extLst>
                      <a:ext uri="{FF2B5EF4-FFF2-40B4-BE49-F238E27FC236}">
                        <a16:creationId xmlns:a16="http://schemas.microsoft.com/office/drawing/2014/main" id="{80FA95B8-DA32-F64C-9130-6F0A05E043A1}"/>
                      </a:ext>
                    </a:extLst>
                  </p:cNvPr>
                  <p:cNvPicPr>
                    <a:picLocks noChangeAspect="1"/>
                  </p:cNvPicPr>
                  <p:nvPr/>
                </p:nvPicPr>
                <p:blipFill>
                  <a:blip r:embed="rId9"/>
                  <a:stretch>
                    <a:fillRect/>
                  </a:stretch>
                </p:blipFill>
                <p:spPr>
                  <a:xfrm>
                    <a:off x="5390015" y="2546471"/>
                    <a:ext cx="1959710" cy="648628"/>
                  </a:xfrm>
                  <a:prstGeom prst="rect">
                    <a:avLst/>
                  </a:prstGeom>
                  <a:ln w="12700" cap="flat">
                    <a:noFill/>
                    <a:miter lim="400000"/>
                  </a:ln>
                  <a:effectLst/>
                </p:spPr>
              </p:pic>
              <p:pic>
                <p:nvPicPr>
                  <p:cNvPr id="37" name="Picture 20" descr="Picture 20">
                    <a:extLst>
                      <a:ext uri="{FF2B5EF4-FFF2-40B4-BE49-F238E27FC236}">
                        <a16:creationId xmlns:a16="http://schemas.microsoft.com/office/drawing/2014/main" id="{4D4E4FDB-86E0-B34F-A61C-473D05773172}"/>
                      </a:ext>
                    </a:extLst>
                  </p:cNvPr>
                  <p:cNvPicPr>
                    <a:picLocks noChangeAspect="1"/>
                  </p:cNvPicPr>
                  <p:nvPr/>
                </p:nvPicPr>
                <p:blipFill>
                  <a:blip r:embed="rId10"/>
                  <a:srcRect b="28784"/>
                  <a:stretch>
                    <a:fillRect/>
                  </a:stretch>
                </p:blipFill>
                <p:spPr>
                  <a:xfrm>
                    <a:off x="9919209" y="4626727"/>
                    <a:ext cx="1803101" cy="1175120"/>
                  </a:xfrm>
                  <a:prstGeom prst="rect">
                    <a:avLst/>
                  </a:prstGeom>
                  <a:ln w="12700" cap="flat">
                    <a:noFill/>
                    <a:miter lim="400000"/>
                  </a:ln>
                  <a:effectLst/>
                </p:spPr>
              </p:pic>
            </p:grpSp>
          </p:grpSp>
          <p:pic>
            <p:nvPicPr>
              <p:cNvPr id="29" name="Picture 6" descr="Picture 6">
                <a:extLst>
                  <a:ext uri="{FF2B5EF4-FFF2-40B4-BE49-F238E27FC236}">
                    <a16:creationId xmlns:a16="http://schemas.microsoft.com/office/drawing/2014/main" id="{347CCD17-AAD6-E841-BF88-F8505250B48C}"/>
                  </a:ext>
                </a:extLst>
              </p:cNvPr>
              <p:cNvPicPr>
                <a:picLocks noChangeAspect="1"/>
              </p:cNvPicPr>
              <p:nvPr/>
            </p:nvPicPr>
            <p:blipFill>
              <a:blip r:embed="rId11"/>
              <a:stretch>
                <a:fillRect/>
              </a:stretch>
            </p:blipFill>
            <p:spPr>
              <a:xfrm>
                <a:off x="1167027" y="1810895"/>
                <a:ext cx="1489447" cy="865735"/>
              </a:xfrm>
              <a:prstGeom prst="rect">
                <a:avLst/>
              </a:prstGeom>
              <a:ln w="12700" cap="flat">
                <a:noFill/>
                <a:miter lim="400000"/>
              </a:ln>
              <a:effectLst/>
            </p:spPr>
          </p:pic>
        </p:grpSp>
      </p:grpSp>
      <p:sp>
        <p:nvSpPr>
          <p:cNvPr id="85" name="Title 1">
            <a:extLst>
              <a:ext uri="{FF2B5EF4-FFF2-40B4-BE49-F238E27FC236}">
                <a16:creationId xmlns:a16="http://schemas.microsoft.com/office/drawing/2014/main" id="{BC3E97D9-E39A-E74D-9118-7AA57F771907}"/>
              </a:ext>
            </a:extLst>
          </p:cNvPr>
          <p:cNvSpPr txBox="1">
            <a:spLocks/>
          </p:cNvSpPr>
          <p:nvPr/>
        </p:nvSpPr>
        <p:spPr bwMode="auto">
          <a:xfrm>
            <a:off x="1865313" y="323851"/>
            <a:ext cx="84582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lnSpc>
                <a:spcPct val="80000"/>
              </a:lnSpc>
              <a:spcBef>
                <a:spcPct val="0"/>
              </a:spcBef>
              <a:spcAft>
                <a:spcPct val="0"/>
              </a:spcAft>
              <a:defRPr lang="en-US" sz="3600" b="1" kern="1200">
                <a:solidFill>
                  <a:srgbClr val="4963AE"/>
                </a:solidFill>
                <a:latin typeface="Arial" pitchFamily="34" charset="0"/>
                <a:ea typeface="+mj-ea"/>
                <a:cs typeface="Arial" pitchFamily="34" charset="0"/>
              </a:defRPr>
            </a:lvl1pPr>
            <a:lvl2pPr algn="l" defTabSz="457200" rtl="0" eaLnBrk="0" fontAlgn="base" hangingPunct="0">
              <a:lnSpc>
                <a:spcPct val="80000"/>
              </a:lnSpc>
              <a:spcBef>
                <a:spcPct val="0"/>
              </a:spcBef>
              <a:spcAft>
                <a:spcPct val="0"/>
              </a:spcAft>
              <a:defRPr sz="2000" b="1">
                <a:solidFill>
                  <a:srgbClr val="2243AA"/>
                </a:solidFill>
                <a:latin typeface="Calibri" pitchFamily="34" charset="0"/>
              </a:defRPr>
            </a:lvl2pPr>
            <a:lvl3pPr algn="l" defTabSz="457200" rtl="0" eaLnBrk="0" fontAlgn="base" hangingPunct="0">
              <a:lnSpc>
                <a:spcPct val="80000"/>
              </a:lnSpc>
              <a:spcBef>
                <a:spcPct val="0"/>
              </a:spcBef>
              <a:spcAft>
                <a:spcPct val="0"/>
              </a:spcAft>
              <a:defRPr sz="2000" b="1">
                <a:solidFill>
                  <a:srgbClr val="2243AA"/>
                </a:solidFill>
                <a:latin typeface="Calibri" pitchFamily="34" charset="0"/>
              </a:defRPr>
            </a:lvl3pPr>
            <a:lvl4pPr algn="l" defTabSz="457200" rtl="0" eaLnBrk="0" fontAlgn="base" hangingPunct="0">
              <a:lnSpc>
                <a:spcPct val="80000"/>
              </a:lnSpc>
              <a:spcBef>
                <a:spcPct val="0"/>
              </a:spcBef>
              <a:spcAft>
                <a:spcPct val="0"/>
              </a:spcAft>
              <a:defRPr sz="2000" b="1">
                <a:solidFill>
                  <a:srgbClr val="2243AA"/>
                </a:solidFill>
                <a:latin typeface="Calibri" pitchFamily="34" charset="0"/>
              </a:defRPr>
            </a:lvl4pPr>
            <a:lvl5pPr algn="l" defTabSz="457200" rtl="0" eaLnBrk="0" fontAlgn="base" hangingPunct="0">
              <a:lnSpc>
                <a:spcPct val="80000"/>
              </a:lnSpc>
              <a:spcBef>
                <a:spcPct val="0"/>
              </a:spcBef>
              <a:spcAft>
                <a:spcPct val="0"/>
              </a:spcAft>
              <a:defRPr sz="2000" b="1">
                <a:solidFill>
                  <a:srgbClr val="2243AA"/>
                </a:solidFill>
                <a:latin typeface="Calibri" pitchFamily="34" charset="0"/>
              </a:defRPr>
            </a:lvl5pPr>
            <a:lvl6pPr marL="457200" algn="l" defTabSz="457200" rtl="0" fontAlgn="base">
              <a:lnSpc>
                <a:spcPct val="80000"/>
              </a:lnSpc>
              <a:spcBef>
                <a:spcPct val="0"/>
              </a:spcBef>
              <a:spcAft>
                <a:spcPct val="0"/>
              </a:spcAft>
              <a:defRPr sz="2000" b="1">
                <a:solidFill>
                  <a:srgbClr val="2243AA"/>
                </a:solidFill>
                <a:latin typeface="Calibri" pitchFamily="34" charset="0"/>
              </a:defRPr>
            </a:lvl6pPr>
            <a:lvl7pPr marL="914400" algn="l" defTabSz="457200" rtl="0" fontAlgn="base">
              <a:lnSpc>
                <a:spcPct val="80000"/>
              </a:lnSpc>
              <a:spcBef>
                <a:spcPct val="0"/>
              </a:spcBef>
              <a:spcAft>
                <a:spcPct val="0"/>
              </a:spcAft>
              <a:defRPr sz="2000" b="1">
                <a:solidFill>
                  <a:srgbClr val="2243AA"/>
                </a:solidFill>
                <a:latin typeface="Calibri" pitchFamily="34" charset="0"/>
              </a:defRPr>
            </a:lvl7pPr>
            <a:lvl8pPr marL="1371600" algn="l" defTabSz="457200" rtl="0" fontAlgn="base">
              <a:lnSpc>
                <a:spcPct val="80000"/>
              </a:lnSpc>
              <a:spcBef>
                <a:spcPct val="0"/>
              </a:spcBef>
              <a:spcAft>
                <a:spcPct val="0"/>
              </a:spcAft>
              <a:defRPr sz="2000" b="1">
                <a:solidFill>
                  <a:srgbClr val="2243AA"/>
                </a:solidFill>
                <a:latin typeface="Calibri" pitchFamily="34" charset="0"/>
              </a:defRPr>
            </a:lvl8pPr>
            <a:lvl9pPr marL="1828800" algn="l" defTabSz="457200" rtl="0" fontAlgn="base">
              <a:lnSpc>
                <a:spcPct val="80000"/>
              </a:lnSpc>
              <a:spcBef>
                <a:spcPct val="0"/>
              </a:spcBef>
              <a:spcAft>
                <a:spcPct val="0"/>
              </a:spcAft>
              <a:defRPr sz="2000" b="1">
                <a:solidFill>
                  <a:srgbClr val="2243AA"/>
                </a:solidFill>
                <a:latin typeface="Calibri" pitchFamily="34" charset="0"/>
              </a:defRPr>
            </a:lvl9pPr>
          </a:lstStyle>
          <a:p>
            <a:r>
              <a:rPr lang="en-US" sz="2600" dirty="0">
                <a:solidFill>
                  <a:srgbClr val="616265"/>
                </a:solidFill>
                <a:latin typeface="Arial (Headings)"/>
              </a:rPr>
              <a:t>Envisioning a Future of Interconnected Data Sets</a:t>
            </a:r>
          </a:p>
        </p:txBody>
      </p:sp>
    </p:spTree>
    <p:extLst>
      <p:ext uri="{BB962C8B-B14F-4D97-AF65-F5344CB8AC3E}">
        <p14:creationId xmlns:p14="http://schemas.microsoft.com/office/powerpoint/2010/main" val="4252850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F39F360-EC5E-4205-AF9F-6E43867F710B}"/>
              </a:ext>
            </a:extLst>
          </p:cNvPr>
          <p:cNvSpPr txBox="1"/>
          <p:nvPr/>
        </p:nvSpPr>
        <p:spPr>
          <a:xfrm>
            <a:off x="925286" y="374375"/>
            <a:ext cx="10395857" cy="738664"/>
          </a:xfrm>
          <a:prstGeom prst="rect">
            <a:avLst/>
          </a:prstGeom>
          <a:noFill/>
        </p:spPr>
        <p:txBody>
          <a:bodyPr wrap="square" rtlCol="0">
            <a:spAutoFit/>
          </a:bodyPr>
          <a:lstStyle/>
          <a:p>
            <a:pPr algn="ctr"/>
            <a:r>
              <a:rPr lang="en-US" sz="2100" b="1" i="1" dirty="0">
                <a:solidFill>
                  <a:schemeClr val="tx2">
                    <a:lumMod val="75000"/>
                  </a:schemeClr>
                </a:solidFill>
              </a:rPr>
              <a:t>What will we discover when we can link individuals’ electronic health care records with their personal data, alongside clinical and basic research data?</a:t>
            </a:r>
          </a:p>
        </p:txBody>
      </p:sp>
      <p:pic>
        <p:nvPicPr>
          <p:cNvPr id="20" name="Picture 19" descr="A screen shot of a person&#10;&#10;Description generated with high confidence">
            <a:extLst>
              <a:ext uri="{FF2B5EF4-FFF2-40B4-BE49-F238E27FC236}">
                <a16:creationId xmlns:a16="http://schemas.microsoft.com/office/drawing/2014/main" id="{42C53E0B-7E5F-4EDD-AE56-EAAF9ECB6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88" y="1441406"/>
            <a:ext cx="3510445" cy="2102756"/>
          </a:xfrm>
          <a:prstGeom prst="rect">
            <a:avLst/>
          </a:prstGeom>
          <a:ln>
            <a:solidFill>
              <a:schemeClr val="bg2"/>
            </a:solidFill>
          </a:ln>
        </p:spPr>
      </p:pic>
      <p:pic>
        <p:nvPicPr>
          <p:cNvPr id="7" name="Picture 6">
            <a:extLst>
              <a:ext uri="{FF2B5EF4-FFF2-40B4-BE49-F238E27FC236}">
                <a16:creationId xmlns:a16="http://schemas.microsoft.com/office/drawing/2014/main" id="{5A5C8C6D-14E8-465E-8E6F-A586D5B2D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4631" y="1426721"/>
            <a:ext cx="3100049" cy="2324855"/>
          </a:xfrm>
          <a:prstGeom prst="rect">
            <a:avLst/>
          </a:prstGeom>
          <a:ln>
            <a:solidFill>
              <a:schemeClr val="bg2"/>
            </a:solidFill>
          </a:ln>
        </p:spPr>
      </p:pic>
      <p:pic>
        <p:nvPicPr>
          <p:cNvPr id="10" name="Picture 9" descr="A close up of a map&#10;&#10;Description generated with very high confidence">
            <a:extLst>
              <a:ext uri="{FF2B5EF4-FFF2-40B4-BE49-F238E27FC236}">
                <a16:creationId xmlns:a16="http://schemas.microsoft.com/office/drawing/2014/main" id="{55950AFE-3A8E-450B-BC06-4B8E3B421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3995" y="4140265"/>
            <a:ext cx="3204690" cy="1950681"/>
          </a:xfrm>
          <a:prstGeom prst="rect">
            <a:avLst/>
          </a:prstGeom>
          <a:ln>
            <a:solidFill>
              <a:schemeClr val="bg2"/>
            </a:solidFill>
          </a:ln>
        </p:spPr>
      </p:pic>
      <p:grpSp>
        <p:nvGrpSpPr>
          <p:cNvPr id="4" name="Group 3">
            <a:extLst>
              <a:ext uri="{FF2B5EF4-FFF2-40B4-BE49-F238E27FC236}">
                <a16:creationId xmlns:a16="http://schemas.microsoft.com/office/drawing/2014/main" id="{47CFD01F-CEFB-4A6F-A1C4-9142911A0F09}"/>
              </a:ext>
            </a:extLst>
          </p:cNvPr>
          <p:cNvGrpSpPr/>
          <p:nvPr/>
        </p:nvGrpSpPr>
        <p:grpSpPr>
          <a:xfrm>
            <a:off x="4273833" y="2492785"/>
            <a:ext cx="4050163" cy="2622821"/>
            <a:chOff x="4273823" y="2492764"/>
            <a:chExt cx="4050162" cy="2622821"/>
          </a:xfrm>
        </p:grpSpPr>
        <p:cxnSp>
          <p:nvCxnSpPr>
            <p:cNvPr id="28" name="Straight Arrow Connector 27">
              <a:extLst>
                <a:ext uri="{FF2B5EF4-FFF2-40B4-BE49-F238E27FC236}">
                  <a16:creationId xmlns:a16="http://schemas.microsoft.com/office/drawing/2014/main" id="{F78381DB-3515-42AC-AF5E-6502442BE4A1}"/>
                </a:ext>
              </a:extLst>
            </p:cNvPr>
            <p:cNvCxnSpPr>
              <a:cxnSpLocks/>
              <a:stCxn id="10" idx="1"/>
              <a:endCxn id="20" idx="3"/>
            </p:cNvCxnSpPr>
            <p:nvPr/>
          </p:nvCxnSpPr>
          <p:spPr>
            <a:xfrm flipH="1" flipV="1">
              <a:off x="4273823" y="2492764"/>
              <a:ext cx="4050162" cy="26228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D9FA4B0-53C4-4376-86C6-BB9AE89582CA}"/>
                </a:ext>
              </a:extLst>
            </p:cNvPr>
            <p:cNvCxnSpPr>
              <a:cxnSpLocks/>
              <a:stCxn id="5" idx="0"/>
              <a:endCxn id="20" idx="3"/>
            </p:cNvCxnSpPr>
            <p:nvPr/>
          </p:nvCxnSpPr>
          <p:spPr>
            <a:xfrm flipH="1" flipV="1">
              <a:off x="4273823" y="2492764"/>
              <a:ext cx="785252" cy="12598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391D767-566F-4BC1-B909-ED720647C3CE}"/>
                </a:ext>
              </a:extLst>
            </p:cNvPr>
            <p:cNvCxnSpPr>
              <a:cxnSpLocks/>
              <a:stCxn id="7" idx="1"/>
              <a:endCxn id="20" idx="3"/>
            </p:cNvCxnSpPr>
            <p:nvPr/>
          </p:nvCxnSpPr>
          <p:spPr>
            <a:xfrm flipH="1" flipV="1">
              <a:off x="4273823" y="2492764"/>
              <a:ext cx="2940797" cy="963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descr="A picture containing electronics, person, indoor&#10;&#10;Description generated with very high confidence">
            <a:extLst>
              <a:ext uri="{FF2B5EF4-FFF2-40B4-BE49-F238E27FC236}">
                <a16:creationId xmlns:a16="http://schemas.microsoft.com/office/drawing/2014/main" id="{287FB6F6-4A68-4EAF-AFB5-700F5D7C6B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8685" y="3752652"/>
            <a:ext cx="2940798" cy="2338293"/>
          </a:xfrm>
          <a:prstGeom prst="rect">
            <a:avLst/>
          </a:prstGeom>
          <a:ln>
            <a:solidFill>
              <a:schemeClr val="bg2"/>
            </a:solidFill>
          </a:ln>
        </p:spPr>
      </p:pic>
    </p:spTree>
    <p:extLst>
      <p:ext uri="{BB962C8B-B14F-4D97-AF65-F5344CB8AC3E}">
        <p14:creationId xmlns:p14="http://schemas.microsoft.com/office/powerpoint/2010/main" val="396236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C1A1-947E-3246-99B0-CD6BEA94D715}"/>
              </a:ext>
            </a:extLst>
          </p:cNvPr>
          <p:cNvSpPr>
            <a:spLocks noGrp="1"/>
          </p:cNvSpPr>
          <p:nvPr>
            <p:ph type="ctrTitle"/>
          </p:nvPr>
        </p:nvSpPr>
        <p:spPr/>
        <p:txBody>
          <a:bodyPr/>
          <a:lstStyle/>
          <a:p>
            <a:r>
              <a:rPr lang="en-US" dirty="0"/>
              <a:t>NIH Cloud Platforms &amp; Services</a:t>
            </a:r>
          </a:p>
        </p:txBody>
      </p:sp>
      <p:sp>
        <p:nvSpPr>
          <p:cNvPr id="3" name="Subtitle 2">
            <a:extLst>
              <a:ext uri="{FF2B5EF4-FFF2-40B4-BE49-F238E27FC236}">
                <a16:creationId xmlns:a16="http://schemas.microsoft.com/office/drawing/2014/main" id="{B64E065F-2A71-8F4B-B010-42FB8E026B7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4016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308F28-05B1-0F40-A7A4-6837FF63B3AE}"/>
              </a:ext>
            </a:extLst>
          </p:cNvPr>
          <p:cNvPicPr>
            <a:picLocks noChangeAspect="1"/>
          </p:cNvPicPr>
          <p:nvPr/>
        </p:nvPicPr>
        <p:blipFill>
          <a:blip r:embed="rId2"/>
          <a:stretch>
            <a:fillRect/>
          </a:stretch>
        </p:blipFill>
        <p:spPr>
          <a:xfrm>
            <a:off x="206675" y="986551"/>
            <a:ext cx="7033768" cy="2420617"/>
          </a:xfrm>
          <a:prstGeom prst="rect">
            <a:avLst/>
          </a:prstGeom>
        </p:spPr>
      </p:pic>
      <p:sp>
        <p:nvSpPr>
          <p:cNvPr id="5" name="Rectangle 4">
            <a:extLst>
              <a:ext uri="{FF2B5EF4-FFF2-40B4-BE49-F238E27FC236}">
                <a16:creationId xmlns:a16="http://schemas.microsoft.com/office/drawing/2014/main" id="{32C113CE-961C-F34C-A50B-43F1A24EA48C}"/>
              </a:ext>
            </a:extLst>
          </p:cNvPr>
          <p:cNvSpPr/>
          <p:nvPr/>
        </p:nvSpPr>
        <p:spPr>
          <a:xfrm>
            <a:off x="206675" y="3585979"/>
            <a:ext cx="3121432" cy="369332"/>
          </a:xfrm>
          <a:prstGeom prst="rect">
            <a:avLst/>
          </a:prstGeom>
        </p:spPr>
        <p:txBody>
          <a:bodyPr wrap="none">
            <a:spAutoFit/>
          </a:bodyPr>
          <a:lstStyle/>
          <a:p>
            <a:r>
              <a:rPr lang="en-US" dirty="0">
                <a:hlinkClick r:id="rId3"/>
              </a:rPr>
              <a:t>https://cloud.cio.gov/strategy/</a:t>
            </a:r>
            <a:r>
              <a:rPr lang="en-US" dirty="0"/>
              <a:t> </a:t>
            </a:r>
          </a:p>
        </p:txBody>
      </p:sp>
      <p:pic>
        <p:nvPicPr>
          <p:cNvPr id="7" name="Picture 6" descr="A screenshot of a cell phone&#10;&#10;Description automatically generated">
            <a:extLst>
              <a:ext uri="{FF2B5EF4-FFF2-40B4-BE49-F238E27FC236}">
                <a16:creationId xmlns:a16="http://schemas.microsoft.com/office/drawing/2014/main" id="{6C791345-82EC-DA4B-A562-DEB212F10F12}"/>
              </a:ext>
            </a:extLst>
          </p:cNvPr>
          <p:cNvPicPr>
            <a:picLocks noChangeAspect="1"/>
          </p:cNvPicPr>
          <p:nvPr/>
        </p:nvPicPr>
        <p:blipFill>
          <a:blip r:embed="rId4"/>
          <a:stretch>
            <a:fillRect/>
          </a:stretch>
        </p:blipFill>
        <p:spPr>
          <a:xfrm>
            <a:off x="4519065" y="2767584"/>
            <a:ext cx="8388210" cy="3922265"/>
          </a:xfrm>
          <a:prstGeom prst="rect">
            <a:avLst/>
          </a:prstGeom>
        </p:spPr>
      </p:pic>
      <p:sp>
        <p:nvSpPr>
          <p:cNvPr id="6" name="Title 1">
            <a:extLst>
              <a:ext uri="{FF2B5EF4-FFF2-40B4-BE49-F238E27FC236}">
                <a16:creationId xmlns:a16="http://schemas.microsoft.com/office/drawing/2014/main" id="{5004E733-195D-8940-BC97-3FB2704E0864}"/>
              </a:ext>
            </a:extLst>
          </p:cNvPr>
          <p:cNvSpPr>
            <a:spLocks noGrp="1"/>
          </p:cNvSpPr>
          <p:nvPr>
            <p:ph type="title"/>
          </p:nvPr>
        </p:nvSpPr>
        <p:spPr>
          <a:xfrm>
            <a:off x="455084" y="323851"/>
            <a:ext cx="11277600" cy="1020763"/>
          </a:xfrm>
        </p:spPr>
        <p:txBody>
          <a:bodyPr>
            <a:normAutofit/>
          </a:bodyPr>
          <a:lstStyle/>
          <a:p>
            <a:r>
              <a:rPr lang="en-US" dirty="0"/>
              <a:t>Some Context for Cloud Computing Within the Federal Government</a:t>
            </a:r>
            <a:br>
              <a:rPr lang="en-US" dirty="0"/>
            </a:br>
            <a:endParaRPr lang="en-US" dirty="0"/>
          </a:p>
        </p:txBody>
      </p:sp>
    </p:spTree>
    <p:extLst>
      <p:ext uri="{BB962C8B-B14F-4D97-AF65-F5344CB8AC3E}">
        <p14:creationId xmlns:p14="http://schemas.microsoft.com/office/powerpoint/2010/main" val="2506189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EF67-3D6D-144C-80DD-856F3E6BAF4B}"/>
              </a:ext>
            </a:extLst>
          </p:cNvPr>
          <p:cNvSpPr>
            <a:spLocks noGrp="1"/>
          </p:cNvSpPr>
          <p:nvPr>
            <p:ph type="title"/>
          </p:nvPr>
        </p:nvSpPr>
        <p:spPr/>
        <p:txBody>
          <a:bodyPr/>
          <a:lstStyle/>
          <a:p>
            <a:r>
              <a:rPr lang="en-US" dirty="0"/>
              <a:t>FISMA &amp; FedRAMP</a:t>
            </a:r>
          </a:p>
        </p:txBody>
      </p:sp>
      <p:pic>
        <p:nvPicPr>
          <p:cNvPr id="7" name="Content Placeholder 6" descr="A close up of a sign&#10;&#10;Description automatically generated">
            <a:extLst>
              <a:ext uri="{FF2B5EF4-FFF2-40B4-BE49-F238E27FC236}">
                <a16:creationId xmlns:a16="http://schemas.microsoft.com/office/drawing/2014/main" id="{75806325-31D1-114B-9133-B3BD4EDDF557}"/>
              </a:ext>
            </a:extLst>
          </p:cNvPr>
          <p:cNvPicPr>
            <a:picLocks noGrp="1" noChangeAspect="1"/>
          </p:cNvPicPr>
          <p:nvPr>
            <p:ph idx="1"/>
          </p:nvPr>
        </p:nvPicPr>
        <p:blipFill>
          <a:blip r:embed="rId2"/>
          <a:stretch>
            <a:fillRect/>
          </a:stretch>
        </p:blipFill>
        <p:spPr>
          <a:xfrm>
            <a:off x="5771095" y="987425"/>
            <a:ext cx="4996386" cy="4873625"/>
          </a:xfrm>
        </p:spPr>
      </p:pic>
      <p:sp>
        <p:nvSpPr>
          <p:cNvPr id="4" name="Text Placeholder 3">
            <a:extLst>
              <a:ext uri="{FF2B5EF4-FFF2-40B4-BE49-F238E27FC236}">
                <a16:creationId xmlns:a16="http://schemas.microsoft.com/office/drawing/2014/main" id="{7AE2F572-8B27-B345-A74C-1E252261BC9B}"/>
              </a:ext>
            </a:extLst>
          </p:cNvPr>
          <p:cNvSpPr>
            <a:spLocks noGrp="1"/>
          </p:cNvSpPr>
          <p:nvPr>
            <p:ph type="body" sz="half" idx="2"/>
          </p:nvPr>
        </p:nvSpPr>
        <p:spPr>
          <a:xfrm>
            <a:off x="839788" y="2057399"/>
            <a:ext cx="4294920" cy="4041949"/>
          </a:xfrm>
        </p:spPr>
        <p:txBody>
          <a:bodyPr>
            <a:normAutofit lnSpcReduction="10000"/>
          </a:bodyPr>
          <a:lstStyle/>
          <a:p>
            <a:pPr marL="285750" indent="-285750">
              <a:buFont typeface="Arial" panose="020B0604020202020204" pitchFamily="34" charset="0"/>
              <a:buChar char="•"/>
            </a:pPr>
            <a:r>
              <a:rPr lang="en-US" dirty="0"/>
              <a:t>National Institute of Standards and Technology (NIST) outlines a Risk Management Framework for information systems</a:t>
            </a:r>
          </a:p>
          <a:p>
            <a:pPr marL="285750" indent="-285750">
              <a:buFont typeface="Arial" panose="020B0604020202020204" pitchFamily="34" charset="0"/>
              <a:buChar char="•"/>
            </a:pPr>
            <a:r>
              <a:rPr lang="en-US" dirty="0"/>
              <a:t>Federal Information Security Management Act (FISMA) requires federal systems to have authority to operate (ATO) to protect confidentiality, integrity, and availability of systems and data</a:t>
            </a:r>
          </a:p>
          <a:p>
            <a:pPr marL="285750" indent="-285750">
              <a:buFont typeface="Arial" panose="020B0604020202020204" pitchFamily="34" charset="0"/>
              <a:buChar char="•"/>
            </a:pPr>
            <a:r>
              <a:rPr lang="en-US" dirty="0"/>
              <a:t>Federal Risk and Authorization Management Program (FedRAMP) applies FISMA controls for cloud services, under a “authorize once and reuse many times” approach</a:t>
            </a:r>
          </a:p>
          <a:p>
            <a:pPr marL="742950" lvl="1" indent="-285750">
              <a:buFont typeface="Arial" panose="020B0604020202020204" pitchFamily="34" charset="0"/>
              <a:buChar char="•"/>
            </a:pPr>
            <a:r>
              <a:rPr lang="en-US" dirty="0"/>
              <a:t>3</a:t>
            </a:r>
            <a:r>
              <a:rPr lang="en-US" baseline="30000" dirty="0"/>
              <a:t>rd</a:t>
            </a:r>
            <a:r>
              <a:rPr lang="en-US" dirty="0"/>
              <a:t> party assessments, with systems having current FedRAMP authorizations listed at </a:t>
            </a:r>
            <a:r>
              <a:rPr lang="en-US" dirty="0">
                <a:hlinkClick r:id="rId3"/>
              </a:rPr>
              <a:t>https://marketplace.fedramp.gov/</a:t>
            </a:r>
            <a:r>
              <a:rPr lang="en-US" dirty="0"/>
              <a:t> </a:t>
            </a:r>
          </a:p>
        </p:txBody>
      </p:sp>
      <p:sp>
        <p:nvSpPr>
          <p:cNvPr id="5" name="Slide Number Placeholder 4">
            <a:extLst>
              <a:ext uri="{FF2B5EF4-FFF2-40B4-BE49-F238E27FC236}">
                <a16:creationId xmlns:a16="http://schemas.microsoft.com/office/drawing/2014/main" id="{6E7F6478-981F-F942-A54B-17BCE10D1231}"/>
              </a:ext>
            </a:extLst>
          </p:cNvPr>
          <p:cNvSpPr>
            <a:spLocks noGrp="1"/>
          </p:cNvSpPr>
          <p:nvPr>
            <p:ph type="sldNum" sz="quarter" idx="12"/>
          </p:nvPr>
        </p:nvSpPr>
        <p:spPr/>
        <p:txBody>
          <a:bodyPr/>
          <a:lstStyle/>
          <a:p>
            <a:fld id="{8E4CD49D-CBCD-40DF-8B7B-0786615954FB}" type="slidenum">
              <a:rPr lang="en-US" smtClean="0"/>
              <a:t>24</a:t>
            </a:fld>
            <a:endParaRPr lang="en-US"/>
          </a:p>
        </p:txBody>
      </p:sp>
    </p:spTree>
    <p:extLst>
      <p:ext uri="{BB962C8B-B14F-4D97-AF65-F5344CB8AC3E}">
        <p14:creationId xmlns:p14="http://schemas.microsoft.com/office/powerpoint/2010/main" val="3232004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8874-FC2D-AC42-A2B3-271E6A580682}"/>
              </a:ext>
            </a:extLst>
          </p:cNvPr>
          <p:cNvSpPr>
            <a:spLocks noGrp="1"/>
          </p:cNvSpPr>
          <p:nvPr>
            <p:ph type="title"/>
          </p:nvPr>
        </p:nvSpPr>
        <p:spPr/>
        <p:txBody>
          <a:bodyPr/>
          <a:lstStyle/>
          <a:p>
            <a:r>
              <a:rPr lang="en-US" dirty="0"/>
              <a:t>NIH Cloud Smart Interest Group</a:t>
            </a:r>
          </a:p>
        </p:txBody>
      </p:sp>
      <p:sp>
        <p:nvSpPr>
          <p:cNvPr id="3" name="Content Placeholder 2">
            <a:extLst>
              <a:ext uri="{FF2B5EF4-FFF2-40B4-BE49-F238E27FC236}">
                <a16:creationId xmlns:a16="http://schemas.microsoft.com/office/drawing/2014/main" id="{CCB20747-F310-3A45-8110-0435B6803CBC}"/>
              </a:ext>
            </a:extLst>
          </p:cNvPr>
          <p:cNvSpPr>
            <a:spLocks noGrp="1"/>
          </p:cNvSpPr>
          <p:nvPr>
            <p:ph idx="1"/>
          </p:nvPr>
        </p:nvSpPr>
        <p:spPr>
          <a:xfrm>
            <a:off x="455084" y="1343932"/>
            <a:ext cx="11277600" cy="4664982"/>
          </a:xfrm>
        </p:spPr>
        <p:txBody>
          <a:bodyPr/>
          <a:lstStyle/>
          <a:p>
            <a:pPr>
              <a:lnSpc>
                <a:spcPct val="150000"/>
              </a:lnSpc>
            </a:pPr>
            <a:r>
              <a:rPr lang="en-US" dirty="0"/>
              <a:t>Socialization and best practice sharing of cloud activities across NIH</a:t>
            </a:r>
          </a:p>
          <a:p>
            <a:pPr>
              <a:lnSpc>
                <a:spcPct val="150000"/>
              </a:lnSpc>
            </a:pPr>
            <a:r>
              <a:rPr lang="en-US" dirty="0"/>
              <a:t>Nearly 200 people, monthly meetings, online community resources (notes, document sharing, chat)</a:t>
            </a:r>
          </a:p>
          <a:p>
            <a:pPr lvl="1">
              <a:lnSpc>
                <a:spcPct val="150000"/>
              </a:lnSpc>
            </a:pPr>
            <a:r>
              <a:rPr lang="en-US" dirty="0"/>
              <a:t>Formerly Cloud </a:t>
            </a:r>
            <a:r>
              <a:rPr lang="en-US" dirty="0" err="1"/>
              <a:t>DevSecOps</a:t>
            </a:r>
            <a:r>
              <a:rPr lang="en-US" dirty="0"/>
              <a:t>, membership includes research support personnel, enterprise IT staff, researchers, cybersecurity specialists, and others</a:t>
            </a:r>
          </a:p>
          <a:p>
            <a:pPr>
              <a:lnSpc>
                <a:spcPct val="150000"/>
              </a:lnSpc>
            </a:pPr>
            <a:r>
              <a:rPr lang="en-US" dirty="0"/>
              <a:t>Meeting topics vary based on group interests or timely activities</a:t>
            </a:r>
          </a:p>
          <a:p>
            <a:pPr lvl="1">
              <a:lnSpc>
                <a:spcPct val="150000"/>
              </a:lnSpc>
            </a:pPr>
            <a:r>
              <a:rPr lang="en-US" dirty="0"/>
              <a:t>Cloud basics, use case review, adoption barriers, training opportunities, security challenges, governance approaches, guest presentations (e.g., on specific vendor offerings), etc.</a:t>
            </a:r>
          </a:p>
          <a:p>
            <a:pPr lvl="1">
              <a:lnSpc>
                <a:spcPct val="150000"/>
              </a:lnSpc>
            </a:pPr>
            <a:endParaRPr lang="en-US" sz="1200" dirty="0"/>
          </a:p>
          <a:p>
            <a:pPr lvl="1">
              <a:lnSpc>
                <a:spcPct val="150000"/>
              </a:lnSpc>
            </a:pPr>
            <a:endParaRPr lang="en-US" sz="1600" dirty="0"/>
          </a:p>
          <a:p>
            <a:pPr lvl="1">
              <a:lnSpc>
                <a:spcPct val="150000"/>
              </a:lnSpc>
            </a:pPr>
            <a:endParaRPr lang="en-US" sz="1600" dirty="0"/>
          </a:p>
          <a:p>
            <a:pPr lvl="1">
              <a:lnSpc>
                <a:spcPct val="150000"/>
              </a:lnSpc>
            </a:pPr>
            <a:endParaRPr lang="en-US" sz="1600" dirty="0"/>
          </a:p>
          <a:p>
            <a:pPr marL="0" indent="0">
              <a:buNone/>
            </a:pPr>
            <a:endParaRPr lang="en-US" dirty="0"/>
          </a:p>
        </p:txBody>
      </p:sp>
      <p:sp>
        <p:nvSpPr>
          <p:cNvPr id="4" name="Slide Number Placeholder 3">
            <a:extLst>
              <a:ext uri="{FF2B5EF4-FFF2-40B4-BE49-F238E27FC236}">
                <a16:creationId xmlns:a16="http://schemas.microsoft.com/office/drawing/2014/main" id="{485B5813-B0E8-3742-9F57-B98CB14A9512}"/>
              </a:ext>
            </a:extLst>
          </p:cNvPr>
          <p:cNvSpPr>
            <a:spLocks noGrp="1"/>
          </p:cNvSpPr>
          <p:nvPr>
            <p:ph type="sldNum" sz="quarter" idx="10"/>
          </p:nvPr>
        </p:nvSpPr>
        <p:spPr/>
        <p:txBody>
          <a:bodyPr/>
          <a:lstStyle/>
          <a:p>
            <a:pPr>
              <a:defRPr/>
            </a:pPr>
            <a:fld id="{A8BA57A7-37C2-4381-B651-A52D0E09B8D6}" type="slidenum">
              <a:rPr lang="en-US" smtClean="0"/>
              <a:pPr>
                <a:defRPr/>
              </a:pPr>
              <a:t>25</a:t>
            </a:fld>
            <a:endParaRPr lang="en-US" dirty="0"/>
          </a:p>
        </p:txBody>
      </p:sp>
    </p:spTree>
    <p:extLst>
      <p:ext uri="{BB962C8B-B14F-4D97-AF65-F5344CB8AC3E}">
        <p14:creationId xmlns:p14="http://schemas.microsoft.com/office/powerpoint/2010/main" val="2220520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16878D-3592-2D4E-9DA0-95FBF8FFF0C2}"/>
              </a:ext>
            </a:extLst>
          </p:cNvPr>
          <p:cNvSpPr/>
          <p:nvPr/>
        </p:nvSpPr>
        <p:spPr>
          <a:xfrm>
            <a:off x="430790" y="6109890"/>
            <a:ext cx="2812881" cy="6044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3" name="Rectangle 2">
            <a:extLst>
              <a:ext uri="{FF2B5EF4-FFF2-40B4-BE49-F238E27FC236}">
                <a16:creationId xmlns:a16="http://schemas.microsoft.com/office/drawing/2014/main" id="{64E39984-79AF-E24E-A531-00DC376FD926}"/>
              </a:ext>
            </a:extLst>
          </p:cNvPr>
          <p:cNvSpPr/>
          <p:nvPr/>
        </p:nvSpPr>
        <p:spPr>
          <a:xfrm>
            <a:off x="1856131" y="6097547"/>
            <a:ext cx="2819400" cy="5579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sp>
        <p:nvSpPr>
          <p:cNvPr id="2" name="Title 1">
            <a:extLst>
              <a:ext uri="{FF2B5EF4-FFF2-40B4-BE49-F238E27FC236}">
                <a16:creationId xmlns:a16="http://schemas.microsoft.com/office/drawing/2014/main" id="{324F5B0A-7926-3C4E-8067-C24DA40955D2}"/>
              </a:ext>
            </a:extLst>
          </p:cNvPr>
          <p:cNvSpPr>
            <a:spLocks noGrp="1"/>
          </p:cNvSpPr>
          <p:nvPr>
            <p:ph type="title"/>
          </p:nvPr>
        </p:nvSpPr>
        <p:spPr/>
        <p:txBody>
          <a:bodyPr>
            <a:normAutofit/>
          </a:bodyPr>
          <a:lstStyle/>
          <a:p>
            <a:r>
              <a:rPr lang="en-US" dirty="0"/>
              <a:t>Operationalizing Cloud for NIH-Managed Data</a:t>
            </a:r>
            <a:br>
              <a:rPr lang="en-US" dirty="0"/>
            </a:br>
            <a:endParaRPr lang="en-US" dirty="0"/>
          </a:p>
        </p:txBody>
      </p:sp>
      <p:grpSp>
        <p:nvGrpSpPr>
          <p:cNvPr id="14" name="Group 13">
            <a:extLst>
              <a:ext uri="{FF2B5EF4-FFF2-40B4-BE49-F238E27FC236}">
                <a16:creationId xmlns:a16="http://schemas.microsoft.com/office/drawing/2014/main" id="{A0A9AD99-05DB-E64F-AC35-3AC62DB08187}"/>
              </a:ext>
            </a:extLst>
          </p:cNvPr>
          <p:cNvGrpSpPr/>
          <p:nvPr/>
        </p:nvGrpSpPr>
        <p:grpSpPr>
          <a:xfrm>
            <a:off x="175259" y="4555229"/>
            <a:ext cx="4360544" cy="685800"/>
            <a:chOff x="0" y="3926840"/>
            <a:chExt cx="4360544" cy="685800"/>
          </a:xfrm>
        </p:grpSpPr>
        <p:sp>
          <p:nvSpPr>
            <p:cNvPr id="15" name="Pentagon 14">
              <a:extLst>
                <a:ext uri="{FF2B5EF4-FFF2-40B4-BE49-F238E27FC236}">
                  <a16:creationId xmlns:a16="http://schemas.microsoft.com/office/drawing/2014/main" id="{96FD552B-D45C-C445-9CF1-4E05656941AB}"/>
                </a:ext>
              </a:extLst>
            </p:cNvPr>
            <p:cNvSpPr/>
            <p:nvPr/>
          </p:nvSpPr>
          <p:spPr>
            <a:xfrm>
              <a:off x="0" y="3926840"/>
              <a:ext cx="4360544" cy="685800"/>
            </a:xfrm>
            <a:prstGeom prst="homePlate">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rgbClr val="FFFFFF"/>
                  </a:solidFill>
                  <a:latin typeface="Arial" panose="020B0604020202020204"/>
                </a:rPr>
                <a:t>	   Progress</a:t>
              </a:r>
            </a:p>
          </p:txBody>
        </p:sp>
        <p:pic>
          <p:nvPicPr>
            <p:cNvPr id="16" name="Picture 15">
              <a:extLst>
                <a:ext uri="{FF2B5EF4-FFF2-40B4-BE49-F238E27FC236}">
                  <a16:creationId xmlns:a16="http://schemas.microsoft.com/office/drawing/2014/main" id="{D2F2B9A3-B48F-7B46-B949-C637E161F0F1}"/>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68031" y="4028440"/>
              <a:ext cx="482600" cy="482600"/>
            </a:xfrm>
            <a:prstGeom prst="rect">
              <a:avLst/>
            </a:prstGeom>
          </p:spPr>
        </p:pic>
      </p:grpSp>
      <p:sp>
        <p:nvSpPr>
          <p:cNvPr id="21" name="TextBox 20">
            <a:extLst>
              <a:ext uri="{FF2B5EF4-FFF2-40B4-BE49-F238E27FC236}">
                <a16:creationId xmlns:a16="http://schemas.microsoft.com/office/drawing/2014/main" id="{2C97BB5D-E899-7144-8044-F3BA780199AA}"/>
              </a:ext>
            </a:extLst>
          </p:cNvPr>
          <p:cNvSpPr txBox="1"/>
          <p:nvPr/>
        </p:nvSpPr>
        <p:spPr>
          <a:xfrm>
            <a:off x="430789" y="5374983"/>
            <a:ext cx="8724603" cy="1200329"/>
          </a:xfrm>
          <a:prstGeom prst="rect">
            <a:avLst/>
          </a:prstGeom>
          <a:noFill/>
        </p:spPr>
        <p:txBody>
          <a:bodyPr wrap="square" rtlCol="0">
            <a:spAutoFit/>
          </a:bodyPr>
          <a:lstStyle/>
          <a:p>
            <a:pPr marL="285750" indent="-285750">
              <a:buClr>
                <a:srgbClr val="20558A"/>
              </a:buClr>
              <a:buFont typeface="Arial" panose="020B0604020202020204" pitchFamily="34" charset="0"/>
              <a:buChar char="•"/>
            </a:pPr>
            <a:r>
              <a:rPr lang="en-US" dirty="0">
                <a:solidFill>
                  <a:srgbClr val="616265"/>
                </a:solidFill>
              </a:rPr>
              <a:t>Federated NIH login and Identity and Access Management services</a:t>
            </a:r>
            <a:endParaRPr lang="en-US" dirty="0">
              <a:solidFill>
                <a:srgbClr val="616265"/>
              </a:solidFill>
              <a:latin typeface="Arial" panose="020B0604020202020204"/>
            </a:endParaRPr>
          </a:p>
          <a:p>
            <a:pPr marL="285750" indent="-285750">
              <a:buClr>
                <a:srgbClr val="20558A"/>
              </a:buClr>
              <a:buFont typeface="Arial" panose="020B0604020202020204" pitchFamily="34" charset="0"/>
              <a:buChar char="•"/>
            </a:pPr>
            <a:r>
              <a:rPr lang="en-US" dirty="0">
                <a:solidFill>
                  <a:srgbClr val="616265"/>
                </a:solidFill>
                <a:latin typeface="Arial" panose="020B0604020202020204"/>
              </a:rPr>
              <a:t>Secure, dedicated network connectivity from NIH to cloud platforms</a:t>
            </a:r>
          </a:p>
          <a:p>
            <a:pPr marL="285750" indent="-285750">
              <a:buClr>
                <a:srgbClr val="20558A"/>
              </a:buClr>
              <a:buFont typeface="Arial" panose="020B0604020202020204" pitchFamily="34" charset="0"/>
              <a:buChar char="•"/>
            </a:pPr>
            <a:r>
              <a:rPr lang="en-US" dirty="0">
                <a:solidFill>
                  <a:srgbClr val="616265"/>
                </a:solidFill>
                <a:latin typeface="Arial" panose="020B0604020202020204"/>
              </a:rPr>
              <a:t>Applied and inheritable cybersecurity controls and authority to operate (ATO)</a:t>
            </a:r>
          </a:p>
          <a:p>
            <a:pPr marL="285750" indent="-285750">
              <a:buClr>
                <a:srgbClr val="20558A"/>
              </a:buClr>
              <a:buFont typeface="Arial" panose="020B0604020202020204" pitchFamily="34" charset="0"/>
              <a:buChar char="•"/>
            </a:pPr>
            <a:r>
              <a:rPr lang="en-US" dirty="0">
                <a:solidFill>
                  <a:srgbClr val="616265"/>
                </a:solidFill>
                <a:latin typeface="Arial" panose="020B0604020202020204"/>
              </a:rPr>
              <a:t>Optimized cloud environments with assistance from cloud vendors</a:t>
            </a:r>
          </a:p>
        </p:txBody>
      </p:sp>
      <p:grpSp>
        <p:nvGrpSpPr>
          <p:cNvPr id="50" name="Group 49">
            <a:extLst>
              <a:ext uri="{FF2B5EF4-FFF2-40B4-BE49-F238E27FC236}">
                <a16:creationId xmlns:a16="http://schemas.microsoft.com/office/drawing/2014/main" id="{24693004-683C-1149-A86C-EC8E63151662}"/>
              </a:ext>
            </a:extLst>
          </p:cNvPr>
          <p:cNvGrpSpPr/>
          <p:nvPr/>
        </p:nvGrpSpPr>
        <p:grpSpPr>
          <a:xfrm>
            <a:off x="2421718" y="1641435"/>
            <a:ext cx="2884769" cy="2884769"/>
            <a:chOff x="924538" y="990600"/>
            <a:chExt cx="2884769" cy="2884769"/>
          </a:xfrm>
        </p:grpSpPr>
        <p:grpSp>
          <p:nvGrpSpPr>
            <p:cNvPr id="29" name="Group 28">
              <a:extLst>
                <a:ext uri="{FF2B5EF4-FFF2-40B4-BE49-F238E27FC236}">
                  <a16:creationId xmlns:a16="http://schemas.microsoft.com/office/drawing/2014/main" id="{365FBA43-0EB6-F842-8218-7DA8A805A388}"/>
                </a:ext>
              </a:extLst>
            </p:cNvPr>
            <p:cNvGrpSpPr/>
            <p:nvPr/>
          </p:nvGrpSpPr>
          <p:grpSpPr>
            <a:xfrm>
              <a:off x="924538" y="990600"/>
              <a:ext cx="2884769" cy="2884769"/>
              <a:chOff x="924538" y="990600"/>
              <a:chExt cx="2884769" cy="2884769"/>
            </a:xfrm>
          </p:grpSpPr>
          <p:grpSp>
            <p:nvGrpSpPr>
              <p:cNvPr id="25" name="Group 24">
                <a:extLst>
                  <a:ext uri="{FF2B5EF4-FFF2-40B4-BE49-F238E27FC236}">
                    <a16:creationId xmlns:a16="http://schemas.microsoft.com/office/drawing/2014/main" id="{56ACEC39-CABD-D84C-B5E5-E52F30A23378}"/>
                  </a:ext>
                </a:extLst>
              </p:cNvPr>
              <p:cNvGrpSpPr/>
              <p:nvPr/>
            </p:nvGrpSpPr>
            <p:grpSpPr>
              <a:xfrm>
                <a:off x="924538" y="990600"/>
                <a:ext cx="2884769" cy="2884769"/>
                <a:chOff x="468031" y="1148177"/>
                <a:chExt cx="2884769" cy="2884769"/>
              </a:xfrm>
            </p:grpSpPr>
            <p:pic>
              <p:nvPicPr>
                <p:cNvPr id="10" name="Picture 9">
                  <a:extLst>
                    <a:ext uri="{FF2B5EF4-FFF2-40B4-BE49-F238E27FC236}">
                      <a16:creationId xmlns:a16="http://schemas.microsoft.com/office/drawing/2014/main" id="{2422DD42-246A-D24E-95C5-3E4C8B863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31" y="1148177"/>
                  <a:ext cx="2884769" cy="2884769"/>
                </a:xfrm>
                <a:prstGeom prst="rect">
                  <a:avLst/>
                </a:prstGeom>
              </p:spPr>
            </p:pic>
            <p:pic>
              <p:nvPicPr>
                <p:cNvPr id="23" name="Picture 22">
                  <a:extLst>
                    <a:ext uri="{FF2B5EF4-FFF2-40B4-BE49-F238E27FC236}">
                      <a16:creationId xmlns:a16="http://schemas.microsoft.com/office/drawing/2014/main" id="{EC6D26EA-A909-2144-8751-49C69D185E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9800" y="1910177"/>
                  <a:ext cx="443706" cy="443706"/>
                </a:xfrm>
                <a:prstGeom prst="rect">
                  <a:avLst/>
                </a:prstGeom>
              </p:spPr>
            </p:pic>
          </p:grpSp>
          <p:sp>
            <p:nvSpPr>
              <p:cNvPr id="26" name="Rectangle 25">
                <a:extLst>
                  <a:ext uri="{FF2B5EF4-FFF2-40B4-BE49-F238E27FC236}">
                    <a16:creationId xmlns:a16="http://schemas.microsoft.com/office/drawing/2014/main" id="{1C2ED1D6-B92E-1043-861E-58A2404FDEFA}"/>
                  </a:ext>
                </a:extLst>
              </p:cNvPr>
              <p:cNvSpPr/>
              <p:nvPr/>
            </p:nvSpPr>
            <p:spPr>
              <a:xfrm>
                <a:off x="1219200" y="2590800"/>
                <a:ext cx="1371600" cy="1284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grpSp>
        <p:sp>
          <p:nvSpPr>
            <p:cNvPr id="45" name="TextBox 44">
              <a:extLst>
                <a:ext uri="{FF2B5EF4-FFF2-40B4-BE49-F238E27FC236}">
                  <a16:creationId xmlns:a16="http://schemas.microsoft.com/office/drawing/2014/main" id="{5927447E-47C7-4C42-8E46-979672001029}"/>
                </a:ext>
              </a:extLst>
            </p:cNvPr>
            <p:cNvSpPr txBox="1"/>
            <p:nvPr/>
          </p:nvSpPr>
          <p:spPr>
            <a:xfrm>
              <a:off x="1928951" y="1205669"/>
              <a:ext cx="989907" cy="646331"/>
            </a:xfrm>
            <a:prstGeom prst="rect">
              <a:avLst/>
            </a:prstGeom>
            <a:noFill/>
          </p:spPr>
          <p:txBody>
            <a:bodyPr wrap="square" rtlCol="0">
              <a:spAutoFit/>
            </a:bodyPr>
            <a:lstStyle/>
            <a:p>
              <a:pPr algn="ctr"/>
              <a:r>
                <a:rPr lang="en-US" b="1" dirty="0">
                  <a:solidFill>
                    <a:srgbClr val="20558A"/>
                  </a:solidFill>
                  <a:latin typeface="Arial" panose="020B0604020202020204"/>
                </a:rPr>
                <a:t>Google Cloud</a:t>
              </a:r>
            </a:p>
          </p:txBody>
        </p:sp>
      </p:grpSp>
      <p:grpSp>
        <p:nvGrpSpPr>
          <p:cNvPr id="7" name="Group 6">
            <a:extLst>
              <a:ext uri="{FF2B5EF4-FFF2-40B4-BE49-F238E27FC236}">
                <a16:creationId xmlns:a16="http://schemas.microsoft.com/office/drawing/2014/main" id="{6868303D-605D-7A4D-9217-0BB4B3B5D4A5}"/>
              </a:ext>
            </a:extLst>
          </p:cNvPr>
          <p:cNvGrpSpPr/>
          <p:nvPr/>
        </p:nvGrpSpPr>
        <p:grpSpPr>
          <a:xfrm>
            <a:off x="4681932" y="857923"/>
            <a:ext cx="2889504" cy="2978304"/>
            <a:chOff x="-282203" y="1446214"/>
            <a:chExt cx="2889504" cy="2978304"/>
          </a:xfrm>
        </p:grpSpPr>
        <p:grpSp>
          <p:nvGrpSpPr>
            <p:cNvPr id="28" name="Group 27">
              <a:extLst>
                <a:ext uri="{FF2B5EF4-FFF2-40B4-BE49-F238E27FC236}">
                  <a16:creationId xmlns:a16="http://schemas.microsoft.com/office/drawing/2014/main" id="{8E69CEAD-8DB7-0345-B923-B74E5859FF65}"/>
                </a:ext>
              </a:extLst>
            </p:cNvPr>
            <p:cNvGrpSpPr/>
            <p:nvPr/>
          </p:nvGrpSpPr>
          <p:grpSpPr>
            <a:xfrm>
              <a:off x="-282203" y="1446214"/>
              <a:ext cx="2889504" cy="2978304"/>
              <a:chOff x="5340096" y="990600"/>
              <a:chExt cx="2889504" cy="2978304"/>
            </a:xfrm>
          </p:grpSpPr>
          <p:grpSp>
            <p:nvGrpSpPr>
              <p:cNvPr id="24" name="Group 23">
                <a:extLst>
                  <a:ext uri="{FF2B5EF4-FFF2-40B4-BE49-F238E27FC236}">
                    <a16:creationId xmlns:a16="http://schemas.microsoft.com/office/drawing/2014/main" id="{1FFAF58C-574D-9D4C-BC54-7FE99BA765AA}"/>
                  </a:ext>
                </a:extLst>
              </p:cNvPr>
              <p:cNvGrpSpPr/>
              <p:nvPr/>
            </p:nvGrpSpPr>
            <p:grpSpPr>
              <a:xfrm>
                <a:off x="5340096" y="990600"/>
                <a:ext cx="2889504" cy="2889504"/>
                <a:chOff x="4883589" y="1148177"/>
                <a:chExt cx="2889504" cy="2889504"/>
              </a:xfrm>
            </p:grpSpPr>
            <p:pic>
              <p:nvPicPr>
                <p:cNvPr id="22" name="Picture 21">
                  <a:extLst>
                    <a:ext uri="{FF2B5EF4-FFF2-40B4-BE49-F238E27FC236}">
                      <a16:creationId xmlns:a16="http://schemas.microsoft.com/office/drawing/2014/main" id="{51CAD7D6-C7AC-5842-BE9D-2272347E22C2}"/>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83589" y="1148177"/>
                  <a:ext cx="2889504" cy="2889504"/>
                </a:xfrm>
                <a:prstGeom prst="rect">
                  <a:avLst/>
                </a:prstGeom>
              </p:spPr>
            </p:pic>
            <p:pic>
              <p:nvPicPr>
                <p:cNvPr id="6" name="Picture 5">
                  <a:extLst>
                    <a:ext uri="{FF2B5EF4-FFF2-40B4-BE49-F238E27FC236}">
                      <a16:creationId xmlns:a16="http://schemas.microsoft.com/office/drawing/2014/main" id="{721C8008-090D-F347-8BB6-4A62B12CAC59}"/>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86936" y="1910177"/>
                  <a:ext cx="443706" cy="443706"/>
                </a:xfrm>
                <a:prstGeom prst="rect">
                  <a:avLst/>
                </a:prstGeom>
              </p:spPr>
            </p:pic>
          </p:grpSp>
          <p:sp>
            <p:nvSpPr>
              <p:cNvPr id="27" name="Rectangle 26">
                <a:extLst>
                  <a:ext uri="{FF2B5EF4-FFF2-40B4-BE49-F238E27FC236}">
                    <a16:creationId xmlns:a16="http://schemas.microsoft.com/office/drawing/2014/main" id="{454E66F7-12D7-914F-9453-C394C576CCA6}"/>
                  </a:ext>
                </a:extLst>
              </p:cNvPr>
              <p:cNvSpPr/>
              <p:nvPr/>
            </p:nvSpPr>
            <p:spPr>
              <a:xfrm>
                <a:off x="7037701" y="2642207"/>
                <a:ext cx="868944" cy="1284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sp>
            <p:nvSpPr>
              <p:cNvPr id="59" name="Rectangle 58">
                <a:extLst>
                  <a:ext uri="{FF2B5EF4-FFF2-40B4-BE49-F238E27FC236}">
                    <a16:creationId xmlns:a16="http://schemas.microsoft.com/office/drawing/2014/main" id="{82DE962A-E5CA-1444-B4BC-F9374FDEA09C}"/>
                  </a:ext>
                </a:extLst>
              </p:cNvPr>
              <p:cNvSpPr/>
              <p:nvPr/>
            </p:nvSpPr>
            <p:spPr>
              <a:xfrm>
                <a:off x="5695230" y="2684335"/>
                <a:ext cx="868944" cy="1284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grpSp>
        <p:sp>
          <p:nvSpPr>
            <p:cNvPr id="46" name="TextBox 45">
              <a:extLst>
                <a:ext uri="{FF2B5EF4-FFF2-40B4-BE49-F238E27FC236}">
                  <a16:creationId xmlns:a16="http://schemas.microsoft.com/office/drawing/2014/main" id="{EDAD9176-EF4A-4E45-8744-6E39641CB322}"/>
                </a:ext>
              </a:extLst>
            </p:cNvPr>
            <p:cNvSpPr txBox="1"/>
            <p:nvPr/>
          </p:nvSpPr>
          <p:spPr>
            <a:xfrm>
              <a:off x="702301" y="1661282"/>
              <a:ext cx="989907" cy="369332"/>
            </a:xfrm>
            <a:prstGeom prst="rect">
              <a:avLst/>
            </a:prstGeom>
            <a:noFill/>
          </p:spPr>
          <p:txBody>
            <a:bodyPr wrap="square" rtlCol="0">
              <a:spAutoFit/>
            </a:bodyPr>
            <a:lstStyle/>
            <a:p>
              <a:pPr algn="ctr"/>
              <a:r>
                <a:rPr lang="en-US" b="1" dirty="0">
                  <a:solidFill>
                    <a:schemeClr val="accent5">
                      <a:lumMod val="60000"/>
                      <a:lumOff val="40000"/>
                    </a:schemeClr>
                  </a:solidFill>
                  <a:latin typeface="Arial" panose="020B0604020202020204"/>
                </a:rPr>
                <a:t>Azure</a:t>
              </a:r>
            </a:p>
          </p:txBody>
        </p:sp>
      </p:grpSp>
      <p:grpSp>
        <p:nvGrpSpPr>
          <p:cNvPr id="48" name="Group 47">
            <a:extLst>
              <a:ext uri="{FF2B5EF4-FFF2-40B4-BE49-F238E27FC236}">
                <a16:creationId xmlns:a16="http://schemas.microsoft.com/office/drawing/2014/main" id="{FAF214FD-B9D8-1E47-BE11-6D098C3F8581}"/>
              </a:ext>
            </a:extLst>
          </p:cNvPr>
          <p:cNvGrpSpPr/>
          <p:nvPr/>
        </p:nvGrpSpPr>
        <p:grpSpPr>
          <a:xfrm>
            <a:off x="5078899" y="3752247"/>
            <a:ext cx="1964928" cy="1600200"/>
            <a:chOff x="3673872" y="2667000"/>
            <a:chExt cx="1964928" cy="1600200"/>
          </a:xfrm>
        </p:grpSpPr>
        <p:grpSp>
          <p:nvGrpSpPr>
            <p:cNvPr id="44" name="Group 43">
              <a:extLst>
                <a:ext uri="{FF2B5EF4-FFF2-40B4-BE49-F238E27FC236}">
                  <a16:creationId xmlns:a16="http://schemas.microsoft.com/office/drawing/2014/main" id="{71924A2C-2342-7C47-8FD8-BCED13F04DB3}"/>
                </a:ext>
              </a:extLst>
            </p:cNvPr>
            <p:cNvGrpSpPr/>
            <p:nvPr/>
          </p:nvGrpSpPr>
          <p:grpSpPr>
            <a:xfrm>
              <a:off x="3673872" y="2667000"/>
              <a:ext cx="1964928" cy="1230691"/>
              <a:chOff x="3555510" y="2705208"/>
              <a:chExt cx="1964928" cy="1230691"/>
            </a:xfrm>
          </p:grpSpPr>
          <p:pic>
            <p:nvPicPr>
              <p:cNvPr id="36" name="Picture 35">
                <a:extLst>
                  <a:ext uri="{FF2B5EF4-FFF2-40B4-BE49-F238E27FC236}">
                    <a16:creationId xmlns:a16="http://schemas.microsoft.com/office/drawing/2014/main" id="{C9C03985-DCD6-3241-915D-78E8AF4A6A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3555510" y="2705208"/>
                <a:ext cx="1215206" cy="1055752"/>
              </a:xfrm>
              <a:prstGeom prst="rect">
                <a:avLst/>
              </a:prstGeom>
            </p:spPr>
          </p:pic>
          <p:pic>
            <p:nvPicPr>
              <p:cNvPr id="31" name="Picture 30">
                <a:extLst>
                  <a:ext uri="{FF2B5EF4-FFF2-40B4-BE49-F238E27FC236}">
                    <a16:creationId xmlns:a16="http://schemas.microsoft.com/office/drawing/2014/main" id="{D8967444-6974-1A4B-A251-980953F53F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64686" y="2705208"/>
                <a:ext cx="1055752" cy="1055752"/>
              </a:xfrm>
              <a:prstGeom prst="rect">
                <a:avLst/>
              </a:prstGeom>
            </p:spPr>
          </p:pic>
          <p:grpSp>
            <p:nvGrpSpPr>
              <p:cNvPr id="43" name="Group 42">
                <a:extLst>
                  <a:ext uri="{FF2B5EF4-FFF2-40B4-BE49-F238E27FC236}">
                    <a16:creationId xmlns:a16="http://schemas.microsoft.com/office/drawing/2014/main" id="{B731AD08-B608-4B4B-AE17-A7393EB6FBF8}"/>
                  </a:ext>
                </a:extLst>
              </p:cNvPr>
              <p:cNvGrpSpPr/>
              <p:nvPr/>
            </p:nvGrpSpPr>
            <p:grpSpPr>
              <a:xfrm>
                <a:off x="4148369" y="3098430"/>
                <a:ext cx="804631" cy="837469"/>
                <a:chOff x="5276884" y="4175610"/>
                <a:chExt cx="804631" cy="837469"/>
              </a:xfrm>
            </p:grpSpPr>
            <p:grpSp>
              <p:nvGrpSpPr>
                <p:cNvPr id="42" name="Group 41">
                  <a:extLst>
                    <a:ext uri="{FF2B5EF4-FFF2-40B4-BE49-F238E27FC236}">
                      <a16:creationId xmlns:a16="http://schemas.microsoft.com/office/drawing/2014/main" id="{61B02C07-A431-A543-8501-40E1E457DDF6}"/>
                    </a:ext>
                  </a:extLst>
                </p:cNvPr>
                <p:cNvGrpSpPr/>
                <p:nvPr/>
              </p:nvGrpSpPr>
              <p:grpSpPr>
                <a:xfrm>
                  <a:off x="5301902" y="4175611"/>
                  <a:ext cx="719140" cy="837468"/>
                  <a:chOff x="5301902" y="4175611"/>
                  <a:chExt cx="719140" cy="837468"/>
                </a:xfrm>
              </p:grpSpPr>
              <p:sp>
                <p:nvSpPr>
                  <p:cNvPr id="41" name="Rectangle 40">
                    <a:extLst>
                      <a:ext uri="{FF2B5EF4-FFF2-40B4-BE49-F238E27FC236}">
                        <a16:creationId xmlns:a16="http://schemas.microsoft.com/office/drawing/2014/main" id="{90ACC077-B153-0143-8802-ED39FDC7D32C}"/>
                      </a:ext>
                    </a:extLst>
                  </p:cNvPr>
                  <p:cNvSpPr/>
                  <p:nvPr/>
                </p:nvSpPr>
                <p:spPr>
                  <a:xfrm>
                    <a:off x="5301902" y="4484727"/>
                    <a:ext cx="395744" cy="528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sp>
                <p:nvSpPr>
                  <p:cNvPr id="40" name="Rectangle 39">
                    <a:extLst>
                      <a:ext uri="{FF2B5EF4-FFF2-40B4-BE49-F238E27FC236}">
                        <a16:creationId xmlns:a16="http://schemas.microsoft.com/office/drawing/2014/main" id="{3BED8AF9-0BF7-CA47-B012-20E85490FCFE}"/>
                      </a:ext>
                    </a:extLst>
                  </p:cNvPr>
                  <p:cNvSpPr/>
                  <p:nvPr/>
                </p:nvSpPr>
                <p:spPr>
                  <a:xfrm>
                    <a:off x="5625298" y="4267201"/>
                    <a:ext cx="395744" cy="7458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sp>
                <p:nvSpPr>
                  <p:cNvPr id="39" name="Rectangle 38">
                    <a:extLst>
                      <a:ext uri="{FF2B5EF4-FFF2-40B4-BE49-F238E27FC236}">
                        <a16:creationId xmlns:a16="http://schemas.microsoft.com/office/drawing/2014/main" id="{E80101CB-DBD8-584C-8A6F-8916E95D3664}"/>
                      </a:ext>
                    </a:extLst>
                  </p:cNvPr>
                  <p:cNvSpPr/>
                  <p:nvPr/>
                </p:nvSpPr>
                <p:spPr>
                  <a:xfrm>
                    <a:off x="5422765" y="4175611"/>
                    <a:ext cx="512870" cy="5893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grpSp>
            <p:pic>
              <p:nvPicPr>
                <p:cNvPr id="38" name="Picture 37">
                  <a:extLst>
                    <a:ext uri="{FF2B5EF4-FFF2-40B4-BE49-F238E27FC236}">
                      <a16:creationId xmlns:a16="http://schemas.microsoft.com/office/drawing/2014/main" id="{B430418F-DC3F-4B46-8ECB-BF35F55BD7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76884" y="4175610"/>
                  <a:ext cx="804631" cy="804631"/>
                </a:xfrm>
                <a:prstGeom prst="rect">
                  <a:avLst/>
                </a:prstGeom>
                <a:ln>
                  <a:noFill/>
                </a:ln>
              </p:spPr>
            </p:pic>
          </p:grpSp>
        </p:grpSp>
        <p:sp>
          <p:nvSpPr>
            <p:cNvPr id="47" name="TextBox 46">
              <a:extLst>
                <a:ext uri="{FF2B5EF4-FFF2-40B4-BE49-F238E27FC236}">
                  <a16:creationId xmlns:a16="http://schemas.microsoft.com/office/drawing/2014/main" id="{88450685-EC7F-6040-9899-1C40844006E4}"/>
                </a:ext>
              </a:extLst>
            </p:cNvPr>
            <p:cNvSpPr txBox="1"/>
            <p:nvPr/>
          </p:nvSpPr>
          <p:spPr>
            <a:xfrm>
              <a:off x="4360141" y="3867090"/>
              <a:ext cx="711221" cy="400110"/>
            </a:xfrm>
            <a:prstGeom prst="rect">
              <a:avLst/>
            </a:prstGeom>
            <a:noFill/>
          </p:spPr>
          <p:txBody>
            <a:bodyPr wrap="square" rtlCol="0">
              <a:spAutoFit/>
            </a:bodyPr>
            <a:lstStyle/>
            <a:p>
              <a:r>
                <a:rPr lang="en-US" sz="2000" b="1" dirty="0">
                  <a:solidFill>
                    <a:srgbClr val="178381"/>
                  </a:solidFill>
                  <a:latin typeface="Arial" panose="020B0604020202020204"/>
                </a:rPr>
                <a:t>NIH</a:t>
              </a:r>
            </a:p>
          </p:txBody>
        </p:sp>
      </p:grpSp>
      <p:sp>
        <p:nvSpPr>
          <p:cNvPr id="5" name="TextBox 4">
            <a:extLst>
              <a:ext uri="{FF2B5EF4-FFF2-40B4-BE49-F238E27FC236}">
                <a16:creationId xmlns:a16="http://schemas.microsoft.com/office/drawing/2014/main" id="{2ADD2E1B-CD93-CD46-9583-45DFB910BAD5}"/>
              </a:ext>
            </a:extLst>
          </p:cNvPr>
          <p:cNvSpPr txBox="1"/>
          <p:nvPr/>
        </p:nvSpPr>
        <p:spPr>
          <a:xfrm>
            <a:off x="3752980" y="2410127"/>
            <a:ext cx="623336" cy="307777"/>
          </a:xfrm>
          <a:prstGeom prst="rect">
            <a:avLst/>
          </a:prstGeom>
          <a:noFill/>
        </p:spPr>
        <p:txBody>
          <a:bodyPr wrap="square" rtlCol="0">
            <a:spAutoFit/>
          </a:bodyPr>
          <a:lstStyle/>
          <a:p>
            <a:r>
              <a:rPr lang="en-US" sz="1400" b="1" dirty="0">
                <a:solidFill>
                  <a:srgbClr val="000000"/>
                </a:solidFill>
                <a:latin typeface="Arial" panose="020B0604020202020204"/>
              </a:rPr>
              <a:t>NIH</a:t>
            </a:r>
          </a:p>
        </p:txBody>
      </p:sp>
      <p:grpSp>
        <p:nvGrpSpPr>
          <p:cNvPr id="8" name="Group 7">
            <a:extLst>
              <a:ext uri="{FF2B5EF4-FFF2-40B4-BE49-F238E27FC236}">
                <a16:creationId xmlns:a16="http://schemas.microsoft.com/office/drawing/2014/main" id="{FA3A4729-0A0F-4364-9C8D-3486463D8335}"/>
              </a:ext>
            </a:extLst>
          </p:cNvPr>
          <p:cNvGrpSpPr/>
          <p:nvPr/>
        </p:nvGrpSpPr>
        <p:grpSpPr>
          <a:xfrm>
            <a:off x="9044564" y="4362449"/>
            <a:ext cx="3504610" cy="2400657"/>
            <a:chOff x="7404912" y="3505200"/>
            <a:chExt cx="2374465" cy="2400657"/>
          </a:xfrm>
        </p:grpSpPr>
        <p:grpSp>
          <p:nvGrpSpPr>
            <p:cNvPr id="17" name="Group 16">
              <a:extLst>
                <a:ext uri="{FF2B5EF4-FFF2-40B4-BE49-F238E27FC236}">
                  <a16:creationId xmlns:a16="http://schemas.microsoft.com/office/drawing/2014/main" id="{7EED8521-D0AE-9745-B9E2-91010F90902F}"/>
                </a:ext>
              </a:extLst>
            </p:cNvPr>
            <p:cNvGrpSpPr/>
            <p:nvPr/>
          </p:nvGrpSpPr>
          <p:grpSpPr>
            <a:xfrm>
              <a:off x="7404912" y="3505200"/>
              <a:ext cx="2374465" cy="2133600"/>
              <a:chOff x="7000118" y="4190999"/>
              <a:chExt cx="2903957" cy="1905000"/>
            </a:xfrm>
          </p:grpSpPr>
          <p:sp>
            <p:nvSpPr>
              <p:cNvPr id="18" name="Pentagon 17">
                <a:extLst>
                  <a:ext uri="{FF2B5EF4-FFF2-40B4-BE49-F238E27FC236}">
                    <a16:creationId xmlns:a16="http://schemas.microsoft.com/office/drawing/2014/main" id="{B51CED88-981B-6347-96D3-6FB9F5741AF3}"/>
                  </a:ext>
                </a:extLst>
              </p:cNvPr>
              <p:cNvSpPr/>
              <p:nvPr/>
            </p:nvSpPr>
            <p:spPr>
              <a:xfrm rot="10800000">
                <a:off x="7000118" y="4190999"/>
                <a:ext cx="2439987" cy="1905000"/>
              </a:xfrm>
              <a:prstGeom prst="homePlate">
                <a:avLst>
                  <a:gd name="adj" fmla="val 30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sp>
            <p:nvSpPr>
              <p:cNvPr id="19" name="TextBox 18">
                <a:extLst>
                  <a:ext uri="{FF2B5EF4-FFF2-40B4-BE49-F238E27FC236}">
                    <a16:creationId xmlns:a16="http://schemas.microsoft.com/office/drawing/2014/main" id="{945A5810-A8D9-8444-8CC7-1B5FBC3F721E}"/>
                  </a:ext>
                </a:extLst>
              </p:cNvPr>
              <p:cNvSpPr txBox="1"/>
              <p:nvPr/>
            </p:nvSpPr>
            <p:spPr>
              <a:xfrm>
                <a:off x="7701978" y="4190999"/>
                <a:ext cx="2202097" cy="604561"/>
              </a:xfrm>
              <a:prstGeom prst="rect">
                <a:avLst/>
              </a:prstGeom>
              <a:noFill/>
            </p:spPr>
            <p:txBody>
              <a:bodyPr wrap="square" rtlCol="0">
                <a:spAutoFit/>
              </a:bodyPr>
              <a:lstStyle/>
              <a:p>
                <a:r>
                  <a:rPr lang="en-US" sz="2000" b="1" dirty="0">
                    <a:solidFill>
                      <a:srgbClr val="616265"/>
                    </a:solidFill>
                    <a:latin typeface="Arial" panose="020B0604020202020204"/>
                  </a:rPr>
                  <a:t>GOAL:</a:t>
                </a:r>
              </a:p>
              <a:p>
                <a:endParaRPr lang="en-US" dirty="0">
                  <a:solidFill>
                    <a:srgbClr val="616265"/>
                  </a:solidFill>
                  <a:latin typeface="Arial" panose="020B0604020202020204"/>
                </a:endParaRPr>
              </a:p>
            </p:txBody>
          </p:sp>
        </p:grpSp>
        <p:sp>
          <p:nvSpPr>
            <p:cNvPr id="4" name="TextBox 3">
              <a:extLst>
                <a:ext uri="{FF2B5EF4-FFF2-40B4-BE49-F238E27FC236}">
                  <a16:creationId xmlns:a16="http://schemas.microsoft.com/office/drawing/2014/main" id="{3525C3DF-8C43-4680-BA83-42F1014BA008}"/>
                </a:ext>
              </a:extLst>
            </p:cNvPr>
            <p:cNvSpPr txBox="1"/>
            <p:nvPr/>
          </p:nvSpPr>
          <p:spPr>
            <a:xfrm>
              <a:off x="7975652" y="3843754"/>
              <a:ext cx="1285323" cy="2062103"/>
            </a:xfrm>
            <a:prstGeom prst="rect">
              <a:avLst/>
            </a:prstGeom>
            <a:noFill/>
          </p:spPr>
          <p:txBody>
            <a:bodyPr wrap="square" rtlCol="0">
              <a:spAutoFit/>
            </a:bodyPr>
            <a:lstStyle/>
            <a:p>
              <a:r>
                <a:rPr lang="en-US" sz="1600" dirty="0">
                  <a:solidFill>
                    <a:srgbClr val="616265"/>
                  </a:solidFill>
                  <a:latin typeface="Arial" panose="020B0604020202020204"/>
                </a:rPr>
                <a:t>Robust cloud capabilities with  standardized cybersecurity controls and extensive ATO inheritance </a:t>
              </a:r>
            </a:p>
            <a:p>
              <a:endParaRPr lang="en-US" sz="1600" dirty="0">
                <a:solidFill>
                  <a:srgbClr val="FF0000"/>
                </a:solidFill>
                <a:latin typeface="Arial" panose="020B0604020202020204"/>
              </a:endParaRPr>
            </a:p>
          </p:txBody>
        </p:sp>
      </p:grpSp>
      <p:grpSp>
        <p:nvGrpSpPr>
          <p:cNvPr id="55" name="Group 54">
            <a:extLst>
              <a:ext uri="{FF2B5EF4-FFF2-40B4-BE49-F238E27FC236}">
                <a16:creationId xmlns:a16="http://schemas.microsoft.com/office/drawing/2014/main" id="{3481122E-F6FA-FC40-9099-017688323904}"/>
              </a:ext>
            </a:extLst>
          </p:cNvPr>
          <p:cNvGrpSpPr/>
          <p:nvPr/>
        </p:nvGrpSpPr>
        <p:grpSpPr>
          <a:xfrm>
            <a:off x="6715722" y="1624140"/>
            <a:ext cx="2889504" cy="2889504"/>
            <a:chOff x="4883589" y="1128927"/>
            <a:chExt cx="2889504" cy="2889504"/>
          </a:xfrm>
        </p:grpSpPr>
        <p:pic>
          <p:nvPicPr>
            <p:cNvPr id="57" name="Picture 56">
              <a:extLst>
                <a:ext uri="{FF2B5EF4-FFF2-40B4-BE49-F238E27FC236}">
                  <a16:creationId xmlns:a16="http://schemas.microsoft.com/office/drawing/2014/main" id="{2BAEBEFD-418F-EB49-82BB-B7991A7D6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589" y="1128927"/>
              <a:ext cx="2889504" cy="2889504"/>
            </a:xfrm>
            <a:prstGeom prst="rect">
              <a:avLst/>
            </a:prstGeom>
          </p:spPr>
        </p:pic>
        <p:pic>
          <p:nvPicPr>
            <p:cNvPr id="58" name="Picture 57">
              <a:extLst>
                <a:ext uri="{FF2B5EF4-FFF2-40B4-BE49-F238E27FC236}">
                  <a16:creationId xmlns:a16="http://schemas.microsoft.com/office/drawing/2014/main" id="{374330FD-BD0D-1540-AEFC-3E38E16821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6936" y="1910177"/>
              <a:ext cx="443706" cy="443706"/>
            </a:xfrm>
            <a:prstGeom prst="rect">
              <a:avLst/>
            </a:prstGeom>
          </p:spPr>
        </p:pic>
      </p:grpSp>
      <p:sp>
        <p:nvSpPr>
          <p:cNvPr id="56" name="Rectangle 55">
            <a:extLst>
              <a:ext uri="{FF2B5EF4-FFF2-40B4-BE49-F238E27FC236}">
                <a16:creationId xmlns:a16="http://schemas.microsoft.com/office/drawing/2014/main" id="{84326412-CB88-EB49-8296-8D4E629A717B}"/>
              </a:ext>
            </a:extLst>
          </p:cNvPr>
          <p:cNvSpPr/>
          <p:nvPr/>
        </p:nvSpPr>
        <p:spPr>
          <a:xfrm>
            <a:off x="7905930" y="3292842"/>
            <a:ext cx="1371600" cy="12845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panose="020B0604020202020204"/>
            </a:endParaRPr>
          </a:p>
        </p:txBody>
      </p:sp>
      <p:sp>
        <p:nvSpPr>
          <p:cNvPr id="54" name="TextBox 53">
            <a:extLst>
              <a:ext uri="{FF2B5EF4-FFF2-40B4-BE49-F238E27FC236}">
                <a16:creationId xmlns:a16="http://schemas.microsoft.com/office/drawing/2014/main" id="{F7241BC5-22C9-434F-93C1-214547E52789}"/>
              </a:ext>
            </a:extLst>
          </p:cNvPr>
          <p:cNvSpPr txBox="1"/>
          <p:nvPr/>
        </p:nvSpPr>
        <p:spPr>
          <a:xfrm>
            <a:off x="7800838" y="1882533"/>
            <a:ext cx="989907" cy="369332"/>
          </a:xfrm>
          <a:prstGeom prst="rect">
            <a:avLst/>
          </a:prstGeom>
          <a:noFill/>
        </p:spPr>
        <p:txBody>
          <a:bodyPr wrap="square" rtlCol="0">
            <a:spAutoFit/>
          </a:bodyPr>
          <a:lstStyle/>
          <a:p>
            <a:pPr algn="ctr"/>
            <a:r>
              <a:rPr lang="en-US" b="1" dirty="0">
                <a:solidFill>
                  <a:srgbClr val="20558A"/>
                </a:solidFill>
                <a:latin typeface="Arial" panose="020B0604020202020204"/>
              </a:rPr>
              <a:t>AWS</a:t>
            </a:r>
          </a:p>
        </p:txBody>
      </p:sp>
      <p:sp>
        <p:nvSpPr>
          <p:cNvPr id="51" name="TextBox 50">
            <a:extLst>
              <a:ext uri="{FF2B5EF4-FFF2-40B4-BE49-F238E27FC236}">
                <a16:creationId xmlns:a16="http://schemas.microsoft.com/office/drawing/2014/main" id="{4D833D9C-7307-884A-8198-AAE81789A078}"/>
              </a:ext>
            </a:extLst>
          </p:cNvPr>
          <p:cNvSpPr txBox="1"/>
          <p:nvPr/>
        </p:nvSpPr>
        <p:spPr>
          <a:xfrm>
            <a:off x="8110049" y="2390143"/>
            <a:ext cx="623336" cy="307777"/>
          </a:xfrm>
          <a:prstGeom prst="rect">
            <a:avLst/>
          </a:prstGeom>
          <a:noFill/>
        </p:spPr>
        <p:txBody>
          <a:bodyPr wrap="square" rtlCol="0">
            <a:spAutoFit/>
          </a:bodyPr>
          <a:lstStyle/>
          <a:p>
            <a:r>
              <a:rPr lang="en-US" sz="1400" b="1" dirty="0">
                <a:solidFill>
                  <a:srgbClr val="000000"/>
                </a:solidFill>
                <a:latin typeface="Arial" panose="020B0604020202020204"/>
              </a:rPr>
              <a:t>NIH</a:t>
            </a:r>
          </a:p>
        </p:txBody>
      </p:sp>
      <p:sp>
        <p:nvSpPr>
          <p:cNvPr id="60" name="TextBox 59">
            <a:extLst>
              <a:ext uri="{FF2B5EF4-FFF2-40B4-BE49-F238E27FC236}">
                <a16:creationId xmlns:a16="http://schemas.microsoft.com/office/drawing/2014/main" id="{65853564-3E4D-704B-BF2A-2326677F0CFF}"/>
              </a:ext>
            </a:extLst>
          </p:cNvPr>
          <p:cNvSpPr txBox="1"/>
          <p:nvPr/>
        </p:nvSpPr>
        <p:spPr>
          <a:xfrm>
            <a:off x="6045347" y="1742046"/>
            <a:ext cx="623336" cy="307777"/>
          </a:xfrm>
          <a:prstGeom prst="rect">
            <a:avLst/>
          </a:prstGeom>
          <a:noFill/>
        </p:spPr>
        <p:txBody>
          <a:bodyPr wrap="square" rtlCol="0">
            <a:spAutoFit/>
          </a:bodyPr>
          <a:lstStyle/>
          <a:p>
            <a:r>
              <a:rPr lang="en-US" sz="1400" b="1" dirty="0">
                <a:solidFill>
                  <a:schemeClr val="accent5">
                    <a:lumMod val="60000"/>
                    <a:lumOff val="40000"/>
                  </a:schemeClr>
                </a:solidFill>
                <a:latin typeface="Arial" panose="020B0604020202020204"/>
              </a:rPr>
              <a:t>NIH</a:t>
            </a:r>
          </a:p>
        </p:txBody>
      </p:sp>
    </p:spTree>
    <p:extLst>
      <p:ext uri="{BB962C8B-B14F-4D97-AF65-F5344CB8AC3E}">
        <p14:creationId xmlns:p14="http://schemas.microsoft.com/office/powerpoint/2010/main" val="173115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BEDC5029-4368-1548-9E75-D41F658EC4DE}"/>
              </a:ext>
            </a:extLst>
          </p:cNvPr>
          <p:cNvSpPr txBox="1"/>
          <p:nvPr/>
        </p:nvSpPr>
        <p:spPr>
          <a:xfrm>
            <a:off x="159488" y="5913321"/>
            <a:ext cx="4367273" cy="835489"/>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03DA2EBD-F848-0149-9C2B-0B504B52FD34}"/>
              </a:ext>
            </a:extLst>
          </p:cNvPr>
          <p:cNvSpPr>
            <a:spLocks noGrp="1"/>
          </p:cNvSpPr>
          <p:nvPr>
            <p:ph type="title"/>
          </p:nvPr>
        </p:nvSpPr>
        <p:spPr/>
        <p:txBody>
          <a:bodyPr/>
          <a:lstStyle/>
          <a:p>
            <a:r>
              <a:rPr lang="en-US" dirty="0"/>
              <a:t>Service Layers</a:t>
            </a:r>
          </a:p>
        </p:txBody>
      </p:sp>
      <p:grpSp>
        <p:nvGrpSpPr>
          <p:cNvPr id="3" name="Group 2">
            <a:extLst>
              <a:ext uri="{FF2B5EF4-FFF2-40B4-BE49-F238E27FC236}">
                <a16:creationId xmlns:a16="http://schemas.microsoft.com/office/drawing/2014/main" id="{0D42F331-E1B3-2D40-B373-D8B7632532AA}"/>
              </a:ext>
            </a:extLst>
          </p:cNvPr>
          <p:cNvGrpSpPr/>
          <p:nvPr/>
        </p:nvGrpSpPr>
        <p:grpSpPr>
          <a:xfrm>
            <a:off x="455084" y="1407089"/>
            <a:ext cx="11736917" cy="5259348"/>
            <a:chOff x="455084" y="1407089"/>
            <a:chExt cx="11736917" cy="5259348"/>
          </a:xfrm>
        </p:grpSpPr>
        <p:sp>
          <p:nvSpPr>
            <p:cNvPr id="5" name="Rectangle 17">
              <a:extLst>
                <a:ext uri="{FF2B5EF4-FFF2-40B4-BE49-F238E27FC236}">
                  <a16:creationId xmlns:a16="http://schemas.microsoft.com/office/drawing/2014/main" id="{632CDA78-A180-1846-AD8C-9C6DCE46C073}"/>
                </a:ext>
              </a:extLst>
            </p:cNvPr>
            <p:cNvSpPr>
              <a:spLocks noChangeArrowheads="1"/>
            </p:cNvSpPr>
            <p:nvPr/>
          </p:nvSpPr>
          <p:spPr bwMode="auto">
            <a:xfrm>
              <a:off x="455084" y="1460565"/>
              <a:ext cx="9911926" cy="5073584"/>
            </a:xfrm>
            <a:prstGeom prst="rect">
              <a:avLst/>
            </a:prstGeom>
            <a:solidFill>
              <a:schemeClr val="accent4"/>
            </a:solidFill>
            <a:ln w="9525" algn="ctr">
              <a:solidFill>
                <a:srgbClr val="6B6B6B">
                  <a:lumMod val="40000"/>
                  <a:lumOff val="60000"/>
                </a:srgbClr>
              </a:solidFill>
              <a:miter lim="800000"/>
              <a:headEnd/>
              <a:tailEnd/>
            </a:ln>
          </p:spPr>
          <p:txBody>
            <a:bodyPr lIns="45720" rIns="45720" anchor="ctr"/>
            <a:lstStyle/>
            <a:p>
              <a:pPr marL="119063" marR="0" lvl="0" indent="-119063" defTabSz="914400" eaLnBrk="0" fontAlgn="auto" latinLnBrk="0" hangingPunct="0">
                <a:lnSpc>
                  <a:spcPct val="110000"/>
                </a:lnSpc>
                <a:spcBef>
                  <a:spcPts val="400"/>
                </a:spcBef>
                <a:spcAft>
                  <a:spcPts val="0"/>
                </a:spcAft>
                <a:buClr>
                  <a:srgbClr val="D86006"/>
                </a:buClr>
                <a:buSzPct val="85000"/>
                <a:buFont typeface="Symbol" pitchFamily="18" charset="2"/>
                <a:buChar char="­"/>
                <a:tabLst/>
                <a:defRPr/>
              </a:pPr>
              <a:endParaRPr kumimoji="0" lang="en-US" sz="1100" b="0" i="0" u="none" strike="noStrike" kern="0" cap="none" spc="0" normalizeH="0" baseline="0" noProof="0" dirty="0">
                <a:ln>
                  <a:noFill/>
                </a:ln>
                <a:solidFill>
                  <a:srgbClr val="000000"/>
                </a:solidFill>
                <a:effectLst/>
                <a:uLnTx/>
                <a:uFillTx/>
                <a:latin typeface="Frutiger 45 Light" pitchFamily="2" charset="0"/>
                <a:cs typeface="Arial" charset="0"/>
                <a:sym typeface="Symbol" pitchFamily="18" charset="2"/>
              </a:endParaRPr>
            </a:p>
          </p:txBody>
        </p:sp>
        <p:sp>
          <p:nvSpPr>
            <p:cNvPr id="41" name="Text Box 112">
              <a:extLst>
                <a:ext uri="{FF2B5EF4-FFF2-40B4-BE49-F238E27FC236}">
                  <a16:creationId xmlns:a16="http://schemas.microsoft.com/office/drawing/2014/main" id="{DC340828-E361-6D4F-9A89-F8A3153A8843}"/>
                </a:ext>
              </a:extLst>
            </p:cNvPr>
            <p:cNvSpPr txBox="1">
              <a:spLocks noChangeArrowheads="1"/>
            </p:cNvSpPr>
            <p:nvPr/>
          </p:nvSpPr>
          <p:spPr bwMode="auto">
            <a:xfrm>
              <a:off x="640080" y="5071668"/>
              <a:ext cx="9503676" cy="1368566"/>
            </a:xfrm>
            <a:prstGeom prst="rect">
              <a:avLst/>
            </a:prstGeom>
            <a:solidFill>
              <a:schemeClr val="bg1"/>
            </a:solidFill>
            <a:ln w="12700" algn="ctr">
              <a:solidFill>
                <a:srgbClr val="FFFFFF">
                  <a:lumMod val="65000"/>
                </a:srgbClr>
              </a:solidFill>
              <a:miter lim="800000"/>
              <a:headEnd/>
              <a:tailEnd/>
            </a:ln>
          </p:spPr>
          <p:txBody>
            <a:bodyPr lIns="91440" tIns="27432" rIns="27432" bIns="27432" anchor="ctr"/>
            <a:lstStyle>
              <a:defPPr>
                <a:defRPr lang="en-US"/>
              </a:defPPr>
              <a:lvl1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kumimoji="0" sz="1600" b="0" i="0" u="none" strike="noStrike" kern="0" cap="none" spc="0" normalizeH="0" baseline="0">
                  <a:ln>
                    <a:noFill/>
                  </a:ln>
                  <a:solidFill>
                    <a:srgbClr val="000099"/>
                  </a:solidFill>
                  <a:effectLst/>
                  <a:uLnTx/>
                  <a:uFillTx/>
                  <a:latin typeface="Frutiger 45 Light" pitchFamily="2" charset="0"/>
                </a:defRPr>
              </a:lvl1pPr>
            </a:lstStyle>
            <a:p>
              <a:pPr algn="l"/>
              <a:r>
                <a:rPr lang="en-US" b="1" dirty="0">
                  <a:solidFill>
                    <a:schemeClr val="tx1"/>
                  </a:solidFill>
                  <a:latin typeface="Arial" panose="020B0604020202020204" pitchFamily="34" charset="0"/>
                  <a:cs typeface="Arial" panose="020B0604020202020204" pitchFamily="34" charset="0"/>
                </a:rPr>
                <a:t>Cloud Infrastructure and Core Services</a:t>
              </a:r>
            </a:p>
          </p:txBody>
        </p:sp>
        <p:sp>
          <p:nvSpPr>
            <p:cNvPr id="42" name="Text Box 114">
              <a:extLst>
                <a:ext uri="{FF2B5EF4-FFF2-40B4-BE49-F238E27FC236}">
                  <a16:creationId xmlns:a16="http://schemas.microsoft.com/office/drawing/2014/main" id="{5771DD3D-8106-D641-A3A0-AFDE317F90F7}"/>
                </a:ext>
              </a:extLst>
            </p:cNvPr>
            <p:cNvSpPr txBox="1">
              <a:spLocks noChangeArrowheads="1"/>
            </p:cNvSpPr>
            <p:nvPr/>
          </p:nvSpPr>
          <p:spPr bwMode="auto">
            <a:xfrm>
              <a:off x="6791960" y="5297234"/>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lang="en-US" sz="1200" b="1" kern="0" dirty="0">
                  <a:solidFill>
                    <a:schemeClr val="bg1"/>
                  </a:solidFill>
                  <a:cs typeface="Arial" charset="0"/>
                </a:rPr>
                <a:t>Storage</a:t>
              </a:r>
            </a:p>
          </p:txBody>
        </p:sp>
        <p:sp>
          <p:nvSpPr>
            <p:cNvPr id="43" name="Text Box 114">
              <a:extLst>
                <a:ext uri="{FF2B5EF4-FFF2-40B4-BE49-F238E27FC236}">
                  <a16:creationId xmlns:a16="http://schemas.microsoft.com/office/drawing/2014/main" id="{432978A1-F2A3-E14E-B256-C509A44A106C}"/>
                </a:ext>
              </a:extLst>
            </p:cNvPr>
            <p:cNvSpPr txBox="1">
              <a:spLocks noChangeArrowheads="1"/>
            </p:cNvSpPr>
            <p:nvPr/>
          </p:nvSpPr>
          <p:spPr bwMode="auto">
            <a:xfrm>
              <a:off x="4602480" y="5297234"/>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t"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kumimoji="0" lang="en-US" sz="1200" b="1" i="0" u="none" strike="noStrike" kern="0" cap="none" spc="0" normalizeH="0" baseline="0" noProof="0" dirty="0">
                  <a:ln>
                    <a:noFill/>
                  </a:ln>
                  <a:solidFill>
                    <a:schemeClr val="bg1"/>
                  </a:solidFill>
                  <a:effectLst/>
                  <a:uLnTx/>
                  <a:uFillTx/>
                  <a:cs typeface="Arial" charset="0"/>
                </a:rPr>
                <a:t>Global Regions &amp; Availability Zones</a:t>
              </a:r>
            </a:p>
          </p:txBody>
        </p:sp>
        <p:sp>
          <p:nvSpPr>
            <p:cNvPr id="44" name="Text Box 114">
              <a:extLst>
                <a:ext uri="{FF2B5EF4-FFF2-40B4-BE49-F238E27FC236}">
                  <a16:creationId xmlns:a16="http://schemas.microsoft.com/office/drawing/2014/main" id="{7C4D7526-511C-594F-AB34-934FC21759B9}"/>
                </a:ext>
              </a:extLst>
            </p:cNvPr>
            <p:cNvSpPr txBox="1">
              <a:spLocks noChangeArrowheads="1"/>
            </p:cNvSpPr>
            <p:nvPr/>
          </p:nvSpPr>
          <p:spPr bwMode="auto">
            <a:xfrm>
              <a:off x="5697220" y="5297234"/>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kumimoji="0" lang="en-US" sz="1200" b="1" i="0" u="none" strike="noStrike" kern="0" cap="none" spc="0" normalizeH="0" baseline="0" noProof="0" dirty="0">
                  <a:ln>
                    <a:noFill/>
                  </a:ln>
                  <a:solidFill>
                    <a:schemeClr val="bg1"/>
                  </a:solidFill>
                  <a:effectLst/>
                  <a:uLnTx/>
                  <a:uFillTx/>
                  <a:cs typeface="Arial" charset="0"/>
                </a:rPr>
                <a:t>Compute</a:t>
              </a:r>
            </a:p>
          </p:txBody>
        </p:sp>
        <p:sp>
          <p:nvSpPr>
            <p:cNvPr id="45" name="Text Box 114">
              <a:extLst>
                <a:ext uri="{FF2B5EF4-FFF2-40B4-BE49-F238E27FC236}">
                  <a16:creationId xmlns:a16="http://schemas.microsoft.com/office/drawing/2014/main" id="{338F5AE8-30BF-2748-9FEC-2E3E7992399A}"/>
                </a:ext>
              </a:extLst>
            </p:cNvPr>
            <p:cNvSpPr txBox="1">
              <a:spLocks noChangeArrowheads="1"/>
            </p:cNvSpPr>
            <p:nvPr/>
          </p:nvSpPr>
          <p:spPr bwMode="auto">
            <a:xfrm>
              <a:off x="7886700" y="5297234"/>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lang="en-US" sz="1200" b="1" kern="0" dirty="0">
                  <a:solidFill>
                    <a:schemeClr val="bg1"/>
                  </a:solidFill>
                  <a:cs typeface="Arial" charset="0"/>
                </a:rPr>
                <a:t>Databases</a:t>
              </a:r>
            </a:p>
          </p:txBody>
        </p:sp>
        <p:sp>
          <p:nvSpPr>
            <p:cNvPr id="46" name="Text Box 114">
              <a:extLst>
                <a:ext uri="{FF2B5EF4-FFF2-40B4-BE49-F238E27FC236}">
                  <a16:creationId xmlns:a16="http://schemas.microsoft.com/office/drawing/2014/main" id="{701C630C-4C0C-4544-8281-CC64F550CF6E}"/>
                </a:ext>
              </a:extLst>
            </p:cNvPr>
            <p:cNvSpPr txBox="1">
              <a:spLocks noChangeArrowheads="1"/>
            </p:cNvSpPr>
            <p:nvPr/>
          </p:nvSpPr>
          <p:spPr bwMode="auto">
            <a:xfrm>
              <a:off x="8981440" y="5297234"/>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lang="en-US" sz="1200" b="1" kern="0" dirty="0">
                  <a:solidFill>
                    <a:schemeClr val="bg1"/>
                  </a:solidFill>
                  <a:cs typeface="Arial" charset="0"/>
                </a:rPr>
                <a:t>Networking</a:t>
              </a:r>
            </a:p>
          </p:txBody>
        </p:sp>
        <p:pic>
          <p:nvPicPr>
            <p:cNvPr id="58" name="Picture 57">
              <a:extLst>
                <a:ext uri="{FF2B5EF4-FFF2-40B4-BE49-F238E27FC236}">
                  <a16:creationId xmlns:a16="http://schemas.microsoft.com/office/drawing/2014/main" id="{E028B589-BA02-194F-A667-C724F6BB4253}"/>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10552006" y="4934508"/>
              <a:ext cx="1423687" cy="1458411"/>
            </a:xfrm>
            <a:prstGeom prst="ellipse">
              <a:avLst/>
            </a:prstGeom>
            <a:solidFill>
              <a:schemeClr val="bg1"/>
            </a:solidFill>
            <a:ln w="12700">
              <a:solidFill>
                <a:schemeClr val="bg1"/>
              </a:solidFill>
            </a:ln>
          </p:spPr>
        </p:pic>
        <p:sp>
          <p:nvSpPr>
            <p:cNvPr id="59" name="TextBox 58">
              <a:extLst>
                <a:ext uri="{FF2B5EF4-FFF2-40B4-BE49-F238E27FC236}">
                  <a16:creationId xmlns:a16="http://schemas.microsoft.com/office/drawing/2014/main" id="{29BDEA1F-5165-274C-AEFD-2A3657CC9B92}"/>
                </a:ext>
              </a:extLst>
            </p:cNvPr>
            <p:cNvSpPr txBox="1"/>
            <p:nvPr/>
          </p:nvSpPr>
          <p:spPr>
            <a:xfrm>
              <a:off x="10367011" y="6327883"/>
              <a:ext cx="1824990" cy="338554"/>
            </a:xfrm>
            <a:prstGeom prst="rect">
              <a:avLst/>
            </a:prstGeom>
            <a:noFill/>
          </p:spPr>
          <p:txBody>
            <a:bodyPr wrap="square" rtlCol="0">
              <a:spAutoFit/>
            </a:bodyPr>
            <a:lstStyle/>
            <a:p>
              <a:pPr algn="ctr"/>
              <a:r>
                <a:rPr lang="en-US" sz="1600" dirty="0">
                  <a:solidFill>
                    <a:schemeClr val="bg1">
                      <a:lumMod val="50000"/>
                    </a:schemeClr>
                  </a:solidFill>
                  <a:latin typeface="Arial" panose="020B0604020202020204" pitchFamily="34" charset="0"/>
                  <a:ea typeface="Calibri" charset="0"/>
                  <a:cs typeface="Arial" panose="020B0604020202020204" pitchFamily="34" charset="0"/>
                </a:rPr>
                <a:t>Managed by CSP</a:t>
              </a:r>
            </a:p>
          </p:txBody>
        </p:sp>
        <p:sp>
          <p:nvSpPr>
            <p:cNvPr id="61" name="Text Box 112">
              <a:extLst>
                <a:ext uri="{FF2B5EF4-FFF2-40B4-BE49-F238E27FC236}">
                  <a16:creationId xmlns:a16="http://schemas.microsoft.com/office/drawing/2014/main" id="{8631FF32-800A-7A48-B444-B7D920DC5462}"/>
                </a:ext>
              </a:extLst>
            </p:cNvPr>
            <p:cNvSpPr txBox="1">
              <a:spLocks noChangeArrowheads="1"/>
            </p:cNvSpPr>
            <p:nvPr/>
          </p:nvSpPr>
          <p:spPr bwMode="auto">
            <a:xfrm>
              <a:off x="643890" y="3372408"/>
              <a:ext cx="9503676" cy="1368566"/>
            </a:xfrm>
            <a:prstGeom prst="rect">
              <a:avLst/>
            </a:prstGeom>
            <a:solidFill>
              <a:schemeClr val="bg1"/>
            </a:solidFill>
            <a:ln w="12700" algn="ctr">
              <a:solidFill>
                <a:srgbClr val="FFFFFF">
                  <a:lumMod val="65000"/>
                </a:srgbClr>
              </a:solidFill>
              <a:miter lim="800000"/>
              <a:headEnd/>
              <a:tailEnd/>
            </a:ln>
          </p:spPr>
          <p:txBody>
            <a:bodyPr lIns="91440" tIns="27432" rIns="27432" bIns="27432" anchor="ctr"/>
            <a:lstStyle>
              <a:defPPr>
                <a:defRPr lang="en-US"/>
              </a:defPPr>
              <a:lvl1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kumimoji="0" sz="1600" b="0" i="0" u="none" strike="noStrike" kern="0" cap="none" spc="0" normalizeH="0" baseline="0">
                  <a:ln>
                    <a:noFill/>
                  </a:ln>
                  <a:solidFill>
                    <a:srgbClr val="000099"/>
                  </a:solidFill>
                  <a:effectLst/>
                  <a:uLnTx/>
                  <a:uFillTx/>
                  <a:latin typeface="Frutiger 45 Light" pitchFamily="2" charset="0"/>
                </a:defRPr>
              </a:lvl1pPr>
            </a:lstStyle>
            <a:p>
              <a:pPr algn="l"/>
              <a:r>
                <a:rPr lang="en-US" b="1" dirty="0">
                  <a:solidFill>
                    <a:schemeClr val="tx1"/>
                  </a:solidFill>
                  <a:latin typeface="Arial" panose="020B0604020202020204" pitchFamily="34" charset="0"/>
                  <a:cs typeface="Arial" panose="020B0604020202020204" pitchFamily="34" charset="0"/>
                </a:rPr>
                <a:t>NIH Shared Technology Services</a:t>
              </a:r>
            </a:p>
          </p:txBody>
        </p:sp>
        <p:sp>
          <p:nvSpPr>
            <p:cNvPr id="62" name="Text Box 114">
              <a:extLst>
                <a:ext uri="{FF2B5EF4-FFF2-40B4-BE49-F238E27FC236}">
                  <a16:creationId xmlns:a16="http://schemas.microsoft.com/office/drawing/2014/main" id="{F460DF4E-BF57-C14B-A3FA-0116F4741432}"/>
                </a:ext>
              </a:extLst>
            </p:cNvPr>
            <p:cNvSpPr txBox="1">
              <a:spLocks noChangeArrowheads="1"/>
            </p:cNvSpPr>
            <p:nvPr/>
          </p:nvSpPr>
          <p:spPr bwMode="auto">
            <a:xfrm>
              <a:off x="6795770" y="3597974"/>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algn="ctr" eaLnBrk="0" hangingPunct="0">
                <a:lnSpc>
                  <a:spcPct val="110000"/>
                </a:lnSpc>
                <a:buClr>
                  <a:srgbClr val="990000"/>
                </a:buClr>
                <a:buSzPct val="85000"/>
                <a:tabLst>
                  <a:tab pos="569913" algn="ctr"/>
                  <a:tab pos="1662113" algn="ctr"/>
                </a:tabLst>
                <a:defRPr/>
              </a:pPr>
              <a:r>
                <a:rPr lang="en-US" sz="1200" b="1" kern="0" dirty="0">
                  <a:solidFill>
                    <a:schemeClr val="bg1"/>
                  </a:solidFill>
                  <a:cs typeface="Arial" charset="0"/>
                </a:rPr>
                <a:t>NIH-wide Security Controls</a:t>
              </a:r>
            </a:p>
          </p:txBody>
        </p:sp>
        <p:sp>
          <p:nvSpPr>
            <p:cNvPr id="63" name="Text Box 114">
              <a:extLst>
                <a:ext uri="{FF2B5EF4-FFF2-40B4-BE49-F238E27FC236}">
                  <a16:creationId xmlns:a16="http://schemas.microsoft.com/office/drawing/2014/main" id="{1A6CE1AC-15BB-3D47-B9CE-8E682E9522C9}"/>
                </a:ext>
              </a:extLst>
            </p:cNvPr>
            <p:cNvSpPr txBox="1">
              <a:spLocks noChangeArrowheads="1"/>
            </p:cNvSpPr>
            <p:nvPr/>
          </p:nvSpPr>
          <p:spPr bwMode="auto">
            <a:xfrm>
              <a:off x="4606290" y="3597974"/>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kumimoji="0" lang="en-US" sz="1200" b="1" i="0" u="none" strike="noStrike" kern="0" cap="none" spc="0" normalizeH="0" baseline="0" noProof="0" dirty="0">
                  <a:ln>
                    <a:noFill/>
                  </a:ln>
                  <a:solidFill>
                    <a:schemeClr val="bg1"/>
                  </a:solidFill>
                  <a:effectLst/>
                  <a:uLnTx/>
                  <a:uFillTx/>
                  <a:cs typeface="Arial" charset="0"/>
                </a:rPr>
                <a:t>NIH Identity </a:t>
              </a:r>
              <a:br>
                <a:rPr kumimoji="0" lang="en-US" sz="1200" b="1" i="0" u="none" strike="noStrike" kern="0" cap="none" spc="0" normalizeH="0" baseline="0" noProof="0" dirty="0">
                  <a:ln>
                    <a:noFill/>
                  </a:ln>
                  <a:solidFill>
                    <a:schemeClr val="bg1"/>
                  </a:solidFill>
                  <a:effectLst/>
                  <a:uLnTx/>
                  <a:uFillTx/>
                  <a:cs typeface="Arial" charset="0"/>
                </a:rPr>
              </a:br>
              <a:r>
                <a:rPr kumimoji="0" lang="en-US" sz="1200" b="1" i="0" u="none" strike="noStrike" kern="0" cap="none" spc="0" normalizeH="0" baseline="0" noProof="0" dirty="0">
                  <a:ln>
                    <a:noFill/>
                  </a:ln>
                  <a:solidFill>
                    <a:schemeClr val="bg1"/>
                  </a:solidFill>
                  <a:effectLst/>
                  <a:uLnTx/>
                  <a:uFillTx/>
                  <a:cs typeface="Arial" charset="0"/>
                </a:rPr>
                <a:t>&amp; Access Management</a:t>
              </a:r>
            </a:p>
          </p:txBody>
        </p:sp>
        <p:sp>
          <p:nvSpPr>
            <p:cNvPr id="64" name="Text Box 114">
              <a:extLst>
                <a:ext uri="{FF2B5EF4-FFF2-40B4-BE49-F238E27FC236}">
                  <a16:creationId xmlns:a16="http://schemas.microsoft.com/office/drawing/2014/main" id="{2DA130D4-2904-064D-9208-3DCA9EA4599B}"/>
                </a:ext>
              </a:extLst>
            </p:cNvPr>
            <p:cNvSpPr txBox="1">
              <a:spLocks noChangeArrowheads="1"/>
            </p:cNvSpPr>
            <p:nvPr/>
          </p:nvSpPr>
          <p:spPr bwMode="auto">
            <a:xfrm>
              <a:off x="5701030" y="3597974"/>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kumimoji="0" lang="en-US" sz="1200" b="1" i="0" u="none" strike="noStrike" kern="0" cap="none" spc="0" normalizeH="0" baseline="0" noProof="0" dirty="0">
                  <a:ln>
                    <a:noFill/>
                  </a:ln>
                  <a:solidFill>
                    <a:schemeClr val="bg1"/>
                  </a:solidFill>
                  <a:effectLst/>
                  <a:uLnTx/>
                  <a:uFillTx/>
                  <a:cs typeface="Arial" charset="0"/>
                </a:rPr>
                <a:t>Dedicated, High-speed Network Connections</a:t>
              </a:r>
            </a:p>
          </p:txBody>
        </p:sp>
        <p:sp>
          <p:nvSpPr>
            <p:cNvPr id="65" name="Text Box 114">
              <a:extLst>
                <a:ext uri="{FF2B5EF4-FFF2-40B4-BE49-F238E27FC236}">
                  <a16:creationId xmlns:a16="http://schemas.microsoft.com/office/drawing/2014/main" id="{18095C16-2978-A54E-A302-17DDD91E3516}"/>
                </a:ext>
              </a:extLst>
            </p:cNvPr>
            <p:cNvSpPr txBox="1">
              <a:spLocks noChangeArrowheads="1"/>
            </p:cNvSpPr>
            <p:nvPr/>
          </p:nvSpPr>
          <p:spPr bwMode="auto">
            <a:xfrm>
              <a:off x="7890510" y="3597974"/>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lang="en-US" sz="1200" b="1" kern="0" dirty="0">
                  <a:solidFill>
                    <a:schemeClr val="bg1"/>
                  </a:solidFill>
                  <a:cs typeface="Arial" charset="0"/>
                </a:rPr>
                <a:t>Automation (e.g., Account Creation)</a:t>
              </a:r>
            </a:p>
          </p:txBody>
        </p:sp>
        <p:sp>
          <p:nvSpPr>
            <p:cNvPr id="66" name="Text Box 114">
              <a:extLst>
                <a:ext uri="{FF2B5EF4-FFF2-40B4-BE49-F238E27FC236}">
                  <a16:creationId xmlns:a16="http://schemas.microsoft.com/office/drawing/2014/main" id="{D9265AAE-772D-9D42-B8EA-B00D3E58A249}"/>
                </a:ext>
              </a:extLst>
            </p:cNvPr>
            <p:cNvSpPr txBox="1">
              <a:spLocks noChangeArrowheads="1"/>
            </p:cNvSpPr>
            <p:nvPr/>
          </p:nvSpPr>
          <p:spPr bwMode="auto">
            <a:xfrm>
              <a:off x="8985250" y="3597974"/>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lang="en-US" sz="1200" b="1" kern="0" dirty="0">
                  <a:solidFill>
                    <a:schemeClr val="bg1"/>
                  </a:solidFill>
                  <a:cs typeface="Arial" charset="0"/>
                </a:rPr>
                <a:t>Reusable Templates &amp; Runbooks</a:t>
              </a:r>
            </a:p>
          </p:txBody>
        </p:sp>
        <p:sp>
          <p:nvSpPr>
            <p:cNvPr id="73" name="Text Box 112">
              <a:extLst>
                <a:ext uri="{FF2B5EF4-FFF2-40B4-BE49-F238E27FC236}">
                  <a16:creationId xmlns:a16="http://schemas.microsoft.com/office/drawing/2014/main" id="{4FC834B7-81BC-CF42-B8DD-77E530D9FF2C}"/>
                </a:ext>
              </a:extLst>
            </p:cNvPr>
            <p:cNvSpPr txBox="1">
              <a:spLocks noChangeArrowheads="1"/>
            </p:cNvSpPr>
            <p:nvPr/>
          </p:nvSpPr>
          <p:spPr bwMode="auto">
            <a:xfrm>
              <a:off x="640080" y="1634094"/>
              <a:ext cx="9503676" cy="1368566"/>
            </a:xfrm>
            <a:prstGeom prst="rect">
              <a:avLst/>
            </a:prstGeom>
            <a:solidFill>
              <a:schemeClr val="bg1"/>
            </a:solidFill>
            <a:ln w="12700" algn="ctr">
              <a:solidFill>
                <a:srgbClr val="FFFFFF">
                  <a:lumMod val="65000"/>
                </a:srgbClr>
              </a:solidFill>
              <a:miter lim="800000"/>
              <a:headEnd/>
              <a:tailEnd/>
            </a:ln>
          </p:spPr>
          <p:txBody>
            <a:bodyPr lIns="91440" tIns="27432" rIns="27432" bIns="27432" anchor="ctr"/>
            <a:lstStyle>
              <a:defPPr>
                <a:defRPr lang="en-US"/>
              </a:defPPr>
              <a:lvl1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kumimoji="0" sz="1600" b="0" i="0" u="none" strike="noStrike" kern="0" cap="none" spc="0" normalizeH="0" baseline="0">
                  <a:ln>
                    <a:noFill/>
                  </a:ln>
                  <a:solidFill>
                    <a:srgbClr val="000099"/>
                  </a:solidFill>
                  <a:effectLst/>
                  <a:uLnTx/>
                  <a:uFillTx/>
                  <a:latin typeface="Frutiger 45 Light" pitchFamily="2" charset="0"/>
                </a:defRPr>
              </a:lvl1pPr>
            </a:lstStyle>
            <a:p>
              <a:pPr algn="l"/>
              <a:r>
                <a:rPr lang="en-US" b="1" dirty="0">
                  <a:solidFill>
                    <a:schemeClr val="tx1"/>
                  </a:solidFill>
                  <a:latin typeface="Arial" panose="020B0604020202020204" pitchFamily="34" charset="0"/>
                  <a:cs typeface="Arial" panose="020B0604020202020204" pitchFamily="34" charset="0"/>
                </a:rPr>
                <a:t>IC Selected and Managed Capabilities</a:t>
              </a:r>
            </a:p>
          </p:txBody>
        </p:sp>
        <p:sp>
          <p:nvSpPr>
            <p:cNvPr id="74" name="Text Box 114">
              <a:extLst>
                <a:ext uri="{FF2B5EF4-FFF2-40B4-BE49-F238E27FC236}">
                  <a16:creationId xmlns:a16="http://schemas.microsoft.com/office/drawing/2014/main" id="{E0F0DB79-92EA-DD4D-89CF-7BB2899A652B}"/>
                </a:ext>
              </a:extLst>
            </p:cNvPr>
            <p:cNvSpPr txBox="1">
              <a:spLocks noChangeArrowheads="1"/>
            </p:cNvSpPr>
            <p:nvPr/>
          </p:nvSpPr>
          <p:spPr bwMode="auto">
            <a:xfrm>
              <a:off x="6791960" y="1859660"/>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lang="en-US" sz="1200" b="1" kern="0" dirty="0">
                  <a:solidFill>
                    <a:schemeClr val="bg1"/>
                  </a:solidFill>
                  <a:cs typeface="Arial" charset="0"/>
                </a:rPr>
                <a:t>Applications</a:t>
              </a:r>
            </a:p>
          </p:txBody>
        </p:sp>
        <p:sp>
          <p:nvSpPr>
            <p:cNvPr id="75" name="Text Box 114">
              <a:extLst>
                <a:ext uri="{FF2B5EF4-FFF2-40B4-BE49-F238E27FC236}">
                  <a16:creationId xmlns:a16="http://schemas.microsoft.com/office/drawing/2014/main" id="{CAB20D7D-1378-B645-B52F-A11988999010}"/>
                </a:ext>
              </a:extLst>
            </p:cNvPr>
            <p:cNvSpPr txBox="1">
              <a:spLocks noChangeArrowheads="1"/>
            </p:cNvSpPr>
            <p:nvPr/>
          </p:nvSpPr>
          <p:spPr bwMode="auto">
            <a:xfrm>
              <a:off x="4602480" y="1859660"/>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kumimoji="0" lang="en-US" sz="1200" b="1" i="0" u="none" strike="noStrike" kern="0" cap="none" spc="0" normalizeH="0" baseline="0" noProof="0" dirty="0">
                  <a:ln>
                    <a:noFill/>
                  </a:ln>
                  <a:solidFill>
                    <a:schemeClr val="bg1"/>
                  </a:solidFill>
                  <a:effectLst/>
                  <a:uLnTx/>
                  <a:uFillTx/>
                  <a:cs typeface="Arial" charset="0"/>
                </a:rPr>
                <a:t>Specific Cloud Services</a:t>
              </a:r>
            </a:p>
          </p:txBody>
        </p:sp>
        <p:sp>
          <p:nvSpPr>
            <p:cNvPr id="76" name="Text Box 114">
              <a:extLst>
                <a:ext uri="{FF2B5EF4-FFF2-40B4-BE49-F238E27FC236}">
                  <a16:creationId xmlns:a16="http://schemas.microsoft.com/office/drawing/2014/main" id="{E7BC5265-484D-6D45-8ABD-B9840FA3C748}"/>
                </a:ext>
              </a:extLst>
            </p:cNvPr>
            <p:cNvSpPr txBox="1">
              <a:spLocks noChangeArrowheads="1"/>
            </p:cNvSpPr>
            <p:nvPr/>
          </p:nvSpPr>
          <p:spPr bwMode="auto">
            <a:xfrm>
              <a:off x="5697220" y="1859660"/>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kumimoji="0" lang="en-US" sz="1200" b="1" i="0" u="none" strike="noStrike" kern="0" cap="none" spc="0" normalizeH="0" baseline="0" noProof="0" dirty="0">
                  <a:ln>
                    <a:noFill/>
                  </a:ln>
                  <a:solidFill>
                    <a:schemeClr val="bg1"/>
                  </a:solidFill>
                  <a:effectLst/>
                  <a:uLnTx/>
                  <a:uFillTx/>
                  <a:cs typeface="Arial" charset="0"/>
                </a:rPr>
                <a:t>Operating System</a:t>
              </a:r>
            </a:p>
          </p:txBody>
        </p:sp>
        <p:sp>
          <p:nvSpPr>
            <p:cNvPr id="77" name="Text Box 114">
              <a:extLst>
                <a:ext uri="{FF2B5EF4-FFF2-40B4-BE49-F238E27FC236}">
                  <a16:creationId xmlns:a16="http://schemas.microsoft.com/office/drawing/2014/main" id="{3670C79D-42E0-0C42-8D4B-8B0EAF0038CA}"/>
                </a:ext>
              </a:extLst>
            </p:cNvPr>
            <p:cNvSpPr txBox="1">
              <a:spLocks noChangeArrowheads="1"/>
            </p:cNvSpPr>
            <p:nvPr/>
          </p:nvSpPr>
          <p:spPr bwMode="auto">
            <a:xfrm>
              <a:off x="7886700" y="1859660"/>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lang="en-US" sz="1200" b="1" kern="0" dirty="0">
                  <a:solidFill>
                    <a:schemeClr val="bg1"/>
                  </a:solidFill>
                  <a:cs typeface="Arial" charset="0"/>
                </a:rPr>
                <a:t>System Configuration</a:t>
              </a:r>
            </a:p>
          </p:txBody>
        </p:sp>
        <p:sp>
          <p:nvSpPr>
            <p:cNvPr id="78" name="Text Box 114">
              <a:extLst>
                <a:ext uri="{FF2B5EF4-FFF2-40B4-BE49-F238E27FC236}">
                  <a16:creationId xmlns:a16="http://schemas.microsoft.com/office/drawing/2014/main" id="{A11132DC-46C3-EA49-A139-EC4AF19DF1A0}"/>
                </a:ext>
              </a:extLst>
            </p:cNvPr>
            <p:cNvSpPr txBox="1">
              <a:spLocks noChangeArrowheads="1"/>
            </p:cNvSpPr>
            <p:nvPr/>
          </p:nvSpPr>
          <p:spPr bwMode="auto">
            <a:xfrm>
              <a:off x="8981440" y="1859660"/>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lang="en-US" sz="1200" b="1" kern="0" dirty="0">
                  <a:solidFill>
                    <a:schemeClr val="bg1"/>
                  </a:solidFill>
                  <a:cs typeface="Arial" charset="0"/>
                </a:rPr>
                <a:t>Data</a:t>
              </a:r>
            </a:p>
          </p:txBody>
        </p:sp>
        <p:pic>
          <p:nvPicPr>
            <p:cNvPr id="81" name="Picture 80">
              <a:extLst>
                <a:ext uri="{FF2B5EF4-FFF2-40B4-BE49-F238E27FC236}">
                  <a16:creationId xmlns:a16="http://schemas.microsoft.com/office/drawing/2014/main" id="{3634E5BC-53FA-FD42-B4E4-CF5F5B337B5C}"/>
                </a:ext>
              </a:extLst>
            </p:cNvPr>
            <p:cNvPicPr>
              <a:picLocks noChangeAspect="1"/>
            </p:cNvPicPr>
            <p:nvPr/>
          </p:nvPicPr>
          <p:blipFill>
            <a:blip r:embed="rId4"/>
            <a:stretch>
              <a:fillRect/>
            </a:stretch>
          </p:blipFill>
          <p:spPr>
            <a:xfrm>
              <a:off x="10611130" y="3328981"/>
              <a:ext cx="1336752" cy="1336752"/>
            </a:xfrm>
            <a:prstGeom prst="rect">
              <a:avLst/>
            </a:prstGeom>
          </p:spPr>
        </p:pic>
        <p:sp>
          <p:nvSpPr>
            <p:cNvPr id="80" name="TextBox 79">
              <a:extLst>
                <a:ext uri="{FF2B5EF4-FFF2-40B4-BE49-F238E27FC236}">
                  <a16:creationId xmlns:a16="http://schemas.microsoft.com/office/drawing/2014/main" id="{C409E4D1-3867-6A4E-88F9-A464ED319F99}"/>
                </a:ext>
              </a:extLst>
            </p:cNvPr>
            <p:cNvSpPr txBox="1"/>
            <p:nvPr/>
          </p:nvSpPr>
          <p:spPr>
            <a:xfrm>
              <a:off x="10367011" y="4447364"/>
              <a:ext cx="1824990" cy="338554"/>
            </a:xfrm>
            <a:prstGeom prst="rect">
              <a:avLst/>
            </a:prstGeom>
            <a:noFill/>
          </p:spPr>
          <p:txBody>
            <a:bodyPr wrap="square" rtlCol="0">
              <a:spAutoFit/>
            </a:bodyPr>
            <a:lstStyle/>
            <a:p>
              <a:pPr algn="ctr"/>
              <a:r>
                <a:rPr lang="en-US" sz="1600" dirty="0">
                  <a:solidFill>
                    <a:schemeClr val="bg1">
                      <a:lumMod val="50000"/>
                    </a:schemeClr>
                  </a:solidFill>
                  <a:latin typeface="Arial" panose="020B0604020202020204" pitchFamily="34" charset="0"/>
                  <a:ea typeface="Calibri" charset="0"/>
                  <a:cs typeface="Arial" panose="020B0604020202020204" pitchFamily="34" charset="0"/>
                </a:rPr>
                <a:t>Managed by NIH</a:t>
              </a:r>
            </a:p>
          </p:txBody>
        </p:sp>
        <p:pic>
          <p:nvPicPr>
            <p:cNvPr id="82" name="Picture 81">
              <a:extLst>
                <a:ext uri="{FF2B5EF4-FFF2-40B4-BE49-F238E27FC236}">
                  <a16:creationId xmlns:a16="http://schemas.microsoft.com/office/drawing/2014/main" id="{5368506C-71A0-3A40-92E3-7E26FB125454}"/>
                </a:ext>
              </a:extLst>
            </p:cNvPr>
            <p:cNvPicPr>
              <a:picLocks noChangeAspect="1"/>
            </p:cNvPicPr>
            <p:nvPr/>
          </p:nvPicPr>
          <p:blipFill rotWithShape="1">
            <a:blip r:embed="rId5">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10524195" y="1407089"/>
              <a:ext cx="1423687" cy="1458411"/>
            </a:xfrm>
            <a:prstGeom prst="ellipse">
              <a:avLst/>
            </a:prstGeom>
            <a:solidFill>
              <a:schemeClr val="bg1"/>
            </a:solidFill>
            <a:ln w="12700">
              <a:solidFill>
                <a:schemeClr val="bg1"/>
              </a:solidFill>
            </a:ln>
          </p:spPr>
        </p:pic>
        <p:sp>
          <p:nvSpPr>
            <p:cNvPr id="83" name="TextBox 82">
              <a:extLst>
                <a:ext uri="{FF2B5EF4-FFF2-40B4-BE49-F238E27FC236}">
                  <a16:creationId xmlns:a16="http://schemas.microsoft.com/office/drawing/2014/main" id="{4C5BF85E-56F4-6145-A26E-52B1949E3057}"/>
                </a:ext>
              </a:extLst>
            </p:cNvPr>
            <p:cNvSpPr txBox="1"/>
            <p:nvPr/>
          </p:nvSpPr>
          <p:spPr>
            <a:xfrm>
              <a:off x="10367010" y="2812174"/>
              <a:ext cx="1824990" cy="338554"/>
            </a:xfrm>
            <a:prstGeom prst="rect">
              <a:avLst/>
            </a:prstGeom>
            <a:noFill/>
          </p:spPr>
          <p:txBody>
            <a:bodyPr wrap="square" rtlCol="0">
              <a:spAutoFit/>
            </a:bodyPr>
            <a:lstStyle/>
            <a:p>
              <a:pPr algn="ctr"/>
              <a:r>
                <a:rPr lang="en-US" sz="1600" dirty="0">
                  <a:solidFill>
                    <a:schemeClr val="bg1">
                      <a:lumMod val="50000"/>
                    </a:schemeClr>
                  </a:solidFill>
                  <a:latin typeface="Arial" panose="020B0604020202020204" pitchFamily="34" charset="0"/>
                  <a:ea typeface="Calibri" charset="0"/>
                  <a:cs typeface="Arial" panose="020B0604020202020204" pitchFamily="34" charset="0"/>
                </a:rPr>
                <a:t>Managed by ICs</a:t>
              </a:r>
            </a:p>
          </p:txBody>
        </p:sp>
      </p:grpSp>
    </p:spTree>
    <p:extLst>
      <p:ext uri="{BB962C8B-B14F-4D97-AF65-F5344CB8AC3E}">
        <p14:creationId xmlns:p14="http://schemas.microsoft.com/office/powerpoint/2010/main" val="1004910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08FA707-1444-AF4C-A377-FB0B5E47106F}"/>
              </a:ext>
            </a:extLst>
          </p:cNvPr>
          <p:cNvSpPr>
            <a:spLocks noGrp="1"/>
          </p:cNvSpPr>
          <p:nvPr>
            <p:ph type="title"/>
          </p:nvPr>
        </p:nvSpPr>
        <p:spPr>
          <a:xfrm>
            <a:off x="455084" y="323851"/>
            <a:ext cx="11277600" cy="1020763"/>
          </a:xfrm>
        </p:spPr>
        <p:txBody>
          <a:bodyPr/>
          <a:lstStyle/>
          <a:p>
            <a:r>
              <a:rPr lang="en-US" dirty="0"/>
              <a:t>General Architecture</a:t>
            </a:r>
          </a:p>
        </p:txBody>
      </p:sp>
      <p:grpSp>
        <p:nvGrpSpPr>
          <p:cNvPr id="2" name="Group 1">
            <a:extLst>
              <a:ext uri="{FF2B5EF4-FFF2-40B4-BE49-F238E27FC236}">
                <a16:creationId xmlns:a16="http://schemas.microsoft.com/office/drawing/2014/main" id="{F054BAC9-91C3-2942-98E4-DB99E2D8F11F}"/>
              </a:ext>
            </a:extLst>
          </p:cNvPr>
          <p:cNvGrpSpPr/>
          <p:nvPr/>
        </p:nvGrpSpPr>
        <p:grpSpPr>
          <a:xfrm>
            <a:off x="455084" y="1078537"/>
            <a:ext cx="10998263" cy="5699453"/>
            <a:chOff x="455084" y="1078537"/>
            <a:chExt cx="10998263" cy="5699453"/>
          </a:xfrm>
        </p:grpSpPr>
        <p:pic>
          <p:nvPicPr>
            <p:cNvPr id="15" name="Google Shape;531;p41">
              <a:extLst>
                <a:ext uri="{FF2B5EF4-FFF2-40B4-BE49-F238E27FC236}">
                  <a16:creationId xmlns:a16="http://schemas.microsoft.com/office/drawing/2014/main" id="{2C96363E-A001-024A-A0F7-D42B28DD6D6B}"/>
                </a:ext>
              </a:extLst>
            </p:cNvPr>
            <p:cNvPicPr preferRelativeResize="0"/>
            <p:nvPr/>
          </p:nvPicPr>
          <p:blipFill rotWithShape="1">
            <a:blip r:embed="rId3"/>
            <a:srcRect t="7874"/>
            <a:stretch/>
          </p:blipFill>
          <p:spPr>
            <a:xfrm>
              <a:off x="455084" y="1078537"/>
              <a:ext cx="10998263" cy="5699453"/>
            </a:xfrm>
            <a:prstGeom prst="rect">
              <a:avLst/>
            </a:prstGeom>
            <a:noFill/>
          </p:spPr>
        </p:pic>
        <p:sp>
          <p:nvSpPr>
            <p:cNvPr id="3" name="TextBox 2">
              <a:extLst>
                <a:ext uri="{FF2B5EF4-FFF2-40B4-BE49-F238E27FC236}">
                  <a16:creationId xmlns:a16="http://schemas.microsoft.com/office/drawing/2014/main" id="{E233D3CA-7947-2843-8925-A351AE85A045}"/>
                </a:ext>
              </a:extLst>
            </p:cNvPr>
            <p:cNvSpPr txBox="1"/>
            <p:nvPr/>
          </p:nvSpPr>
          <p:spPr>
            <a:xfrm>
              <a:off x="4663440" y="1344614"/>
              <a:ext cx="1805940" cy="667066"/>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8EE93532-E604-AB4B-820C-00C3B4285A9B}"/>
                </a:ext>
              </a:extLst>
            </p:cNvPr>
            <p:cNvSpPr txBox="1"/>
            <p:nvPr/>
          </p:nvSpPr>
          <p:spPr>
            <a:xfrm>
              <a:off x="8473440" y="3095467"/>
              <a:ext cx="1805940" cy="667066"/>
            </a:xfrm>
            <a:prstGeom prst="rect">
              <a:avLst/>
            </a:prstGeom>
            <a:solidFill>
              <a:schemeClr val="bg1"/>
            </a:solidFill>
          </p:spPr>
          <p:txBody>
            <a:bodyPr wrap="square" rtlCol="0">
              <a:spAutoFit/>
            </a:bodyPr>
            <a:lstStyle/>
            <a:p>
              <a:endParaRPr lang="en-US" dirty="0"/>
            </a:p>
          </p:txBody>
        </p:sp>
        <p:sp>
          <p:nvSpPr>
            <p:cNvPr id="18" name="TextBox 17">
              <a:extLst>
                <a:ext uri="{FF2B5EF4-FFF2-40B4-BE49-F238E27FC236}">
                  <a16:creationId xmlns:a16="http://schemas.microsoft.com/office/drawing/2014/main" id="{13F96062-DE9E-084C-B49B-B3598A546C28}"/>
                </a:ext>
              </a:extLst>
            </p:cNvPr>
            <p:cNvSpPr txBox="1"/>
            <p:nvPr/>
          </p:nvSpPr>
          <p:spPr>
            <a:xfrm>
              <a:off x="1802130" y="4514850"/>
              <a:ext cx="1969770" cy="667066"/>
            </a:xfrm>
            <a:prstGeom prst="rect">
              <a:avLst/>
            </a:prstGeom>
            <a:solidFill>
              <a:schemeClr val="bg1"/>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C3613D48-7F50-3F49-AFF3-E1C83C115BA4}"/>
                </a:ext>
              </a:extLst>
            </p:cNvPr>
            <p:cNvSpPr txBox="1"/>
            <p:nvPr/>
          </p:nvSpPr>
          <p:spPr>
            <a:xfrm>
              <a:off x="1790700" y="5514510"/>
              <a:ext cx="1969770" cy="667066"/>
            </a:xfrm>
            <a:prstGeom prst="rect">
              <a:avLst/>
            </a:prstGeom>
            <a:solidFill>
              <a:schemeClr val="bg1"/>
            </a:solidFill>
          </p:spPr>
          <p:txBody>
            <a:bodyPr wrap="square" rtlCol="0">
              <a:spAutoFit/>
            </a:bodyPr>
            <a:lstStyle/>
            <a:p>
              <a:endParaRPr lang="en-US" dirty="0"/>
            </a:p>
          </p:txBody>
        </p:sp>
        <p:sp>
          <p:nvSpPr>
            <p:cNvPr id="21" name="TextBox 20">
              <a:extLst>
                <a:ext uri="{FF2B5EF4-FFF2-40B4-BE49-F238E27FC236}">
                  <a16:creationId xmlns:a16="http://schemas.microsoft.com/office/drawing/2014/main" id="{E1BF5A68-3EF1-BD4D-904A-95BEF15ECE8E}"/>
                </a:ext>
              </a:extLst>
            </p:cNvPr>
            <p:cNvSpPr txBox="1"/>
            <p:nvPr/>
          </p:nvSpPr>
          <p:spPr>
            <a:xfrm>
              <a:off x="2517352" y="3060703"/>
              <a:ext cx="1805940" cy="667066"/>
            </a:xfrm>
            <a:prstGeom prst="rect">
              <a:avLst/>
            </a:prstGeom>
            <a:solidFill>
              <a:schemeClr val="bg1"/>
            </a:solidFill>
          </p:spPr>
          <p:txBody>
            <a:bodyPr wrap="square" rtlCol="0">
              <a:spAutoFit/>
            </a:bodyPr>
            <a:lstStyle/>
            <a:p>
              <a:endParaRPr lang="en-US" dirty="0"/>
            </a:p>
          </p:txBody>
        </p:sp>
        <p:sp>
          <p:nvSpPr>
            <p:cNvPr id="9" name="Rectangle 8">
              <a:extLst>
                <a:ext uri="{FF2B5EF4-FFF2-40B4-BE49-F238E27FC236}">
                  <a16:creationId xmlns:a16="http://schemas.microsoft.com/office/drawing/2014/main" id="{D9A0C22E-75BD-9A4D-A193-2191989EAC25}"/>
                </a:ext>
              </a:extLst>
            </p:cNvPr>
            <p:cNvSpPr/>
            <p:nvPr/>
          </p:nvSpPr>
          <p:spPr>
            <a:xfrm>
              <a:off x="4194810" y="5429250"/>
              <a:ext cx="1440180" cy="857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C2B69A-7483-7244-AC87-E9613D1F96D0}"/>
                </a:ext>
              </a:extLst>
            </p:cNvPr>
            <p:cNvSpPr txBox="1"/>
            <p:nvPr/>
          </p:nvSpPr>
          <p:spPr>
            <a:xfrm>
              <a:off x="5678582" y="1678147"/>
              <a:ext cx="582211" cy="369332"/>
            </a:xfrm>
            <a:prstGeom prst="rect">
              <a:avLst/>
            </a:prstGeom>
            <a:noFill/>
          </p:spPr>
          <p:txBody>
            <a:bodyPr wrap="none" rtlCol="0">
              <a:spAutoFit/>
            </a:bodyPr>
            <a:lstStyle/>
            <a:p>
              <a:r>
                <a:rPr lang="en-US" b="1" dirty="0">
                  <a:solidFill>
                    <a:schemeClr val="accent5"/>
                  </a:solidFill>
                </a:rPr>
                <a:t>NIH</a:t>
              </a:r>
            </a:p>
          </p:txBody>
        </p:sp>
        <p:sp>
          <p:nvSpPr>
            <p:cNvPr id="23" name="TextBox 22">
              <a:extLst>
                <a:ext uri="{FF2B5EF4-FFF2-40B4-BE49-F238E27FC236}">
                  <a16:creationId xmlns:a16="http://schemas.microsoft.com/office/drawing/2014/main" id="{73E5912E-B70C-284D-8490-8006CDDDDE2C}"/>
                </a:ext>
              </a:extLst>
            </p:cNvPr>
            <p:cNvSpPr txBox="1"/>
            <p:nvPr/>
          </p:nvSpPr>
          <p:spPr>
            <a:xfrm>
              <a:off x="2956092" y="3095467"/>
              <a:ext cx="928459" cy="369332"/>
            </a:xfrm>
            <a:prstGeom prst="rect">
              <a:avLst/>
            </a:prstGeom>
            <a:noFill/>
          </p:spPr>
          <p:txBody>
            <a:bodyPr wrap="none" rtlCol="0">
              <a:spAutoFit/>
            </a:bodyPr>
            <a:lstStyle/>
            <a:p>
              <a:r>
                <a:rPr lang="en-US" dirty="0">
                  <a:solidFill>
                    <a:schemeClr val="accent1"/>
                  </a:solidFill>
                </a:rPr>
                <a:t>NHGRI</a:t>
              </a:r>
            </a:p>
          </p:txBody>
        </p:sp>
        <p:sp>
          <p:nvSpPr>
            <p:cNvPr id="24" name="TextBox 23">
              <a:extLst>
                <a:ext uri="{FF2B5EF4-FFF2-40B4-BE49-F238E27FC236}">
                  <a16:creationId xmlns:a16="http://schemas.microsoft.com/office/drawing/2014/main" id="{74A21C34-3E45-B146-ABE1-085E37B6306E}"/>
                </a:ext>
              </a:extLst>
            </p:cNvPr>
            <p:cNvSpPr txBox="1"/>
            <p:nvPr/>
          </p:nvSpPr>
          <p:spPr>
            <a:xfrm>
              <a:off x="8989124" y="3110826"/>
              <a:ext cx="774571" cy="369332"/>
            </a:xfrm>
            <a:prstGeom prst="rect">
              <a:avLst/>
            </a:prstGeom>
            <a:noFill/>
          </p:spPr>
          <p:txBody>
            <a:bodyPr wrap="none" rtlCol="0">
              <a:spAutoFit/>
            </a:bodyPr>
            <a:lstStyle/>
            <a:p>
              <a:r>
                <a:rPr lang="en-US" dirty="0">
                  <a:solidFill>
                    <a:schemeClr val="accent6"/>
                  </a:solidFill>
                </a:rPr>
                <a:t>NIMH</a:t>
              </a:r>
            </a:p>
          </p:txBody>
        </p:sp>
        <p:sp>
          <p:nvSpPr>
            <p:cNvPr id="25" name="TextBox 24">
              <a:extLst>
                <a:ext uri="{FF2B5EF4-FFF2-40B4-BE49-F238E27FC236}">
                  <a16:creationId xmlns:a16="http://schemas.microsoft.com/office/drawing/2014/main" id="{8E0B46FE-EB47-8F44-A63E-27C61253D51C}"/>
                </a:ext>
              </a:extLst>
            </p:cNvPr>
            <p:cNvSpPr txBox="1"/>
            <p:nvPr/>
          </p:nvSpPr>
          <p:spPr>
            <a:xfrm>
              <a:off x="1759275" y="4560570"/>
              <a:ext cx="2159566" cy="369332"/>
            </a:xfrm>
            <a:prstGeom prst="rect">
              <a:avLst/>
            </a:prstGeom>
            <a:noFill/>
          </p:spPr>
          <p:txBody>
            <a:bodyPr wrap="none" rtlCol="0">
              <a:spAutoFit/>
            </a:bodyPr>
            <a:lstStyle/>
            <a:p>
              <a:r>
                <a:rPr lang="en-US" dirty="0">
                  <a:solidFill>
                    <a:schemeClr val="accent1"/>
                  </a:solidFill>
                </a:rPr>
                <a:t>[Division, Lab, Etc.]</a:t>
              </a:r>
            </a:p>
          </p:txBody>
        </p:sp>
        <p:sp>
          <p:nvSpPr>
            <p:cNvPr id="26" name="TextBox 25">
              <a:extLst>
                <a:ext uri="{FF2B5EF4-FFF2-40B4-BE49-F238E27FC236}">
                  <a16:creationId xmlns:a16="http://schemas.microsoft.com/office/drawing/2014/main" id="{541F9639-E81D-E64E-9807-DD3821152D48}"/>
                </a:ext>
              </a:extLst>
            </p:cNvPr>
            <p:cNvSpPr txBox="1"/>
            <p:nvPr/>
          </p:nvSpPr>
          <p:spPr>
            <a:xfrm>
              <a:off x="2161201" y="5830051"/>
              <a:ext cx="1159292" cy="369332"/>
            </a:xfrm>
            <a:prstGeom prst="rect">
              <a:avLst/>
            </a:prstGeom>
            <a:noFill/>
          </p:spPr>
          <p:txBody>
            <a:bodyPr wrap="none" rtlCol="0">
              <a:spAutoFit/>
            </a:bodyPr>
            <a:lstStyle/>
            <a:p>
              <a:r>
                <a:rPr lang="en-US" dirty="0">
                  <a:solidFill>
                    <a:schemeClr val="accent1"/>
                  </a:solidFill>
                </a:rPr>
                <a:t>Project_1</a:t>
              </a:r>
            </a:p>
          </p:txBody>
        </p:sp>
        <p:sp>
          <p:nvSpPr>
            <p:cNvPr id="27" name="TextBox 26">
              <a:extLst>
                <a:ext uri="{FF2B5EF4-FFF2-40B4-BE49-F238E27FC236}">
                  <a16:creationId xmlns:a16="http://schemas.microsoft.com/office/drawing/2014/main" id="{21A21B27-F364-3448-B5C7-BDBF52731650}"/>
                </a:ext>
              </a:extLst>
            </p:cNvPr>
            <p:cNvSpPr txBox="1"/>
            <p:nvPr/>
          </p:nvSpPr>
          <p:spPr>
            <a:xfrm>
              <a:off x="4490733" y="5809254"/>
              <a:ext cx="1159292" cy="369332"/>
            </a:xfrm>
            <a:prstGeom prst="rect">
              <a:avLst/>
            </a:prstGeom>
            <a:noFill/>
          </p:spPr>
          <p:txBody>
            <a:bodyPr wrap="none" rtlCol="0">
              <a:spAutoFit/>
            </a:bodyPr>
            <a:lstStyle/>
            <a:p>
              <a:r>
                <a:rPr lang="en-US" dirty="0">
                  <a:solidFill>
                    <a:schemeClr val="accent1"/>
                  </a:solidFill>
                </a:rPr>
                <a:t>Project_2</a:t>
              </a:r>
            </a:p>
          </p:txBody>
        </p:sp>
        <p:sp>
          <p:nvSpPr>
            <p:cNvPr id="28" name="TextBox 27">
              <a:extLst>
                <a:ext uri="{FF2B5EF4-FFF2-40B4-BE49-F238E27FC236}">
                  <a16:creationId xmlns:a16="http://schemas.microsoft.com/office/drawing/2014/main" id="{CBC901F5-9116-3D43-B961-FE230A217026}"/>
                </a:ext>
              </a:extLst>
            </p:cNvPr>
            <p:cNvSpPr txBox="1"/>
            <p:nvPr/>
          </p:nvSpPr>
          <p:spPr>
            <a:xfrm>
              <a:off x="7497568" y="1291516"/>
              <a:ext cx="3566672" cy="1169551"/>
            </a:xfrm>
            <a:prstGeom prst="rect">
              <a:avLst/>
            </a:prstGeom>
            <a:noFill/>
          </p:spPr>
          <p:txBody>
            <a:bodyPr wrap="square" rtlCol="0">
              <a:spAutoFit/>
            </a:bodyPr>
            <a:lstStyle/>
            <a:p>
              <a:pPr marL="285750" indent="-285750">
                <a:buFontTx/>
                <a:buChar char="-"/>
              </a:pPr>
              <a:r>
                <a:rPr lang="en-US" sz="1400" dirty="0">
                  <a:solidFill>
                    <a:schemeClr val="accent5"/>
                  </a:solidFill>
                </a:rPr>
                <a:t>NIH-wide architecture standards</a:t>
              </a:r>
            </a:p>
            <a:p>
              <a:pPr marL="285750" indent="-285750">
                <a:buFontTx/>
                <a:buChar char="-"/>
              </a:pPr>
              <a:r>
                <a:rPr lang="en-US" sz="1400" dirty="0">
                  <a:solidFill>
                    <a:schemeClr val="accent5"/>
                  </a:solidFill>
                </a:rPr>
                <a:t>Single sign-on using NIH identities</a:t>
              </a:r>
            </a:p>
            <a:p>
              <a:pPr marL="285750" indent="-285750">
                <a:buFontTx/>
                <a:buChar char="-"/>
              </a:pPr>
              <a:r>
                <a:rPr lang="en-US" sz="1400" dirty="0">
                  <a:solidFill>
                    <a:schemeClr val="accent5"/>
                  </a:solidFill>
                </a:rPr>
                <a:t>High-speed, secure networking</a:t>
              </a:r>
            </a:p>
            <a:p>
              <a:pPr marL="285750" indent="-285750">
                <a:buFontTx/>
                <a:buChar char="-"/>
              </a:pPr>
              <a:r>
                <a:rPr lang="en-US" sz="1400" dirty="0">
                  <a:solidFill>
                    <a:schemeClr val="accent5"/>
                  </a:solidFill>
                </a:rPr>
                <a:t>Logging, monitoring, security controls</a:t>
              </a:r>
            </a:p>
            <a:p>
              <a:pPr marL="285750" indent="-285750">
                <a:buFontTx/>
                <a:buChar char="-"/>
              </a:pPr>
              <a:r>
                <a:rPr lang="en-US" sz="1400" dirty="0">
                  <a:solidFill>
                    <a:schemeClr val="accent5"/>
                  </a:solidFill>
                </a:rPr>
                <a:t>ATO on overall environment</a:t>
              </a:r>
            </a:p>
          </p:txBody>
        </p:sp>
        <p:sp>
          <p:nvSpPr>
            <p:cNvPr id="29" name="TextBox 28">
              <a:extLst>
                <a:ext uri="{FF2B5EF4-FFF2-40B4-BE49-F238E27FC236}">
                  <a16:creationId xmlns:a16="http://schemas.microsoft.com/office/drawing/2014/main" id="{316617D7-6845-C040-A77F-B75F0F65FF6F}"/>
                </a:ext>
              </a:extLst>
            </p:cNvPr>
            <p:cNvSpPr txBox="1"/>
            <p:nvPr/>
          </p:nvSpPr>
          <p:spPr>
            <a:xfrm>
              <a:off x="6166648" y="5627686"/>
              <a:ext cx="4897591" cy="954107"/>
            </a:xfrm>
            <a:prstGeom prst="rect">
              <a:avLst/>
            </a:prstGeom>
            <a:noFill/>
          </p:spPr>
          <p:txBody>
            <a:bodyPr wrap="square" rtlCol="0">
              <a:spAutoFit/>
            </a:bodyPr>
            <a:lstStyle/>
            <a:p>
              <a:pPr marL="285750" indent="-285750">
                <a:buFontTx/>
                <a:buChar char="-"/>
              </a:pPr>
              <a:r>
                <a:rPr lang="en-US" sz="1400" dirty="0">
                  <a:solidFill>
                    <a:schemeClr val="accent5"/>
                  </a:solidFill>
                </a:rPr>
                <a:t>Project-specific systems / applications / services</a:t>
              </a:r>
            </a:p>
            <a:p>
              <a:pPr marL="285750" indent="-285750">
                <a:buFontTx/>
                <a:buChar char="-"/>
              </a:pPr>
              <a:r>
                <a:rPr lang="en-US" sz="1400" dirty="0">
                  <a:solidFill>
                    <a:schemeClr val="accent5"/>
                  </a:solidFill>
                </a:rPr>
                <a:t>Project-specific technical and security controls</a:t>
              </a:r>
            </a:p>
            <a:p>
              <a:pPr marL="285750" indent="-285750">
                <a:buFontTx/>
                <a:buChar char="-"/>
              </a:pPr>
              <a:r>
                <a:rPr lang="en-US" sz="1400" dirty="0">
                  <a:solidFill>
                    <a:schemeClr val="accent5"/>
                  </a:solidFill>
                </a:rPr>
                <a:t>Project-specific management</a:t>
              </a:r>
            </a:p>
            <a:p>
              <a:pPr marL="285750" indent="-285750">
                <a:buFontTx/>
                <a:buChar char="-"/>
              </a:pPr>
              <a:endParaRPr lang="en-US" sz="1400" dirty="0">
                <a:solidFill>
                  <a:schemeClr val="accent5"/>
                </a:solidFill>
              </a:endParaRPr>
            </a:p>
          </p:txBody>
        </p:sp>
        <p:sp>
          <p:nvSpPr>
            <p:cNvPr id="31" name="Rectangle 30">
              <a:extLst>
                <a:ext uri="{FF2B5EF4-FFF2-40B4-BE49-F238E27FC236}">
                  <a16:creationId xmlns:a16="http://schemas.microsoft.com/office/drawing/2014/main" id="{F8A67E67-6D4D-D645-B5A8-246971A21D78}"/>
                </a:ext>
              </a:extLst>
            </p:cNvPr>
            <p:cNvSpPr/>
            <p:nvPr/>
          </p:nvSpPr>
          <p:spPr>
            <a:xfrm>
              <a:off x="5535911" y="2980648"/>
              <a:ext cx="1235774" cy="6702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6AF0E32-539E-B944-83C0-BCACCE9EDAD0}"/>
                </a:ext>
              </a:extLst>
            </p:cNvPr>
            <p:cNvSpPr txBox="1"/>
            <p:nvPr/>
          </p:nvSpPr>
          <p:spPr>
            <a:xfrm>
              <a:off x="4418327" y="2925606"/>
              <a:ext cx="4897591" cy="954107"/>
            </a:xfrm>
            <a:prstGeom prst="rect">
              <a:avLst/>
            </a:prstGeom>
            <a:noFill/>
          </p:spPr>
          <p:txBody>
            <a:bodyPr wrap="square" rtlCol="0">
              <a:spAutoFit/>
            </a:bodyPr>
            <a:lstStyle/>
            <a:p>
              <a:pPr marL="285750" indent="-285750">
                <a:buFontTx/>
                <a:buChar char="-"/>
              </a:pPr>
              <a:r>
                <a:rPr lang="en-US" sz="1400" dirty="0">
                  <a:solidFill>
                    <a:schemeClr val="accent5"/>
                  </a:solidFill>
                </a:rPr>
                <a:t>IC-specific systems / applications / services</a:t>
              </a:r>
            </a:p>
            <a:p>
              <a:pPr marL="285750" indent="-285750">
                <a:buFontTx/>
                <a:buChar char="-"/>
              </a:pPr>
              <a:r>
                <a:rPr lang="en-US" sz="1400" dirty="0">
                  <a:solidFill>
                    <a:schemeClr val="accent5"/>
                  </a:solidFill>
                </a:rPr>
                <a:t>IC-specific technical and security controls</a:t>
              </a:r>
            </a:p>
            <a:p>
              <a:pPr marL="285750" indent="-285750">
                <a:buFontTx/>
                <a:buChar char="-"/>
              </a:pPr>
              <a:r>
                <a:rPr lang="en-US" sz="1400" dirty="0">
                  <a:solidFill>
                    <a:schemeClr val="accent5"/>
                  </a:solidFill>
                </a:rPr>
                <a:t>IC-specific management</a:t>
              </a:r>
            </a:p>
            <a:p>
              <a:pPr marL="285750" indent="-285750">
                <a:buFontTx/>
                <a:buChar char="-"/>
              </a:pPr>
              <a:endParaRPr lang="en-US" sz="1400" dirty="0">
                <a:solidFill>
                  <a:schemeClr val="accent5"/>
                </a:solidFill>
              </a:endParaRPr>
            </a:p>
          </p:txBody>
        </p:sp>
      </p:grpSp>
    </p:spTree>
    <p:extLst>
      <p:ext uri="{BB962C8B-B14F-4D97-AF65-F5344CB8AC3E}">
        <p14:creationId xmlns:p14="http://schemas.microsoft.com/office/powerpoint/2010/main" val="916974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1B2E8E3-453C-2548-8215-6A3D5D318864}"/>
              </a:ext>
            </a:extLst>
          </p:cNvPr>
          <p:cNvSpPr txBox="1"/>
          <p:nvPr/>
        </p:nvSpPr>
        <p:spPr>
          <a:xfrm>
            <a:off x="159488" y="5913321"/>
            <a:ext cx="4367273" cy="835489"/>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ED78BAD5-EBFF-4B12-8982-72A7FE80CEA5}"/>
              </a:ext>
            </a:extLst>
          </p:cNvPr>
          <p:cNvSpPr>
            <a:spLocks noGrp="1"/>
          </p:cNvSpPr>
          <p:nvPr>
            <p:ph type="title"/>
          </p:nvPr>
        </p:nvSpPr>
        <p:spPr/>
        <p:txBody>
          <a:bodyPr/>
          <a:lstStyle/>
          <a:p>
            <a:r>
              <a:rPr lang="en-US" dirty="0"/>
              <a:t>Funding Model</a:t>
            </a:r>
          </a:p>
        </p:txBody>
      </p:sp>
      <p:sp>
        <p:nvSpPr>
          <p:cNvPr id="4" name="Slide Number Placeholder 3">
            <a:extLst>
              <a:ext uri="{FF2B5EF4-FFF2-40B4-BE49-F238E27FC236}">
                <a16:creationId xmlns:a16="http://schemas.microsoft.com/office/drawing/2014/main" id="{8EC52918-BE2D-47D7-B520-7CE3C0749DCB}"/>
              </a:ext>
            </a:extLst>
          </p:cNvPr>
          <p:cNvSpPr>
            <a:spLocks noGrp="1"/>
          </p:cNvSpPr>
          <p:nvPr>
            <p:ph type="sldNum" sz="quarter" idx="10"/>
          </p:nvPr>
        </p:nvSpPr>
        <p:spPr/>
        <p:txBody>
          <a:bodyPr/>
          <a:lstStyle/>
          <a:p>
            <a:pPr>
              <a:defRPr/>
            </a:pPr>
            <a:fld id="{A8BA57A7-37C2-4381-B651-A52D0E09B8D6}" type="slidenum">
              <a:rPr lang="en-US" smtClean="0"/>
              <a:pPr>
                <a:defRPr/>
              </a:pPr>
              <a:t>29</a:t>
            </a:fld>
            <a:endParaRPr lang="en-US" dirty="0"/>
          </a:p>
        </p:txBody>
      </p:sp>
      <p:sp>
        <p:nvSpPr>
          <p:cNvPr id="5" name="Rectangle 4">
            <a:extLst>
              <a:ext uri="{FF2B5EF4-FFF2-40B4-BE49-F238E27FC236}">
                <a16:creationId xmlns:a16="http://schemas.microsoft.com/office/drawing/2014/main" id="{C120BCF3-FB52-4582-A769-88984D73A1B3}"/>
              </a:ext>
            </a:extLst>
          </p:cNvPr>
          <p:cNvSpPr/>
          <p:nvPr/>
        </p:nvSpPr>
        <p:spPr>
          <a:xfrm>
            <a:off x="972832" y="3895504"/>
            <a:ext cx="9888280" cy="228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Cloud 5">
            <a:extLst>
              <a:ext uri="{FF2B5EF4-FFF2-40B4-BE49-F238E27FC236}">
                <a16:creationId xmlns:a16="http://schemas.microsoft.com/office/drawing/2014/main" id="{37FEAB45-54FD-45F9-B10C-34CE6B8DB6DF}"/>
              </a:ext>
            </a:extLst>
          </p:cNvPr>
          <p:cNvSpPr/>
          <p:nvPr/>
        </p:nvSpPr>
        <p:spPr>
          <a:xfrm>
            <a:off x="2477340" y="1311739"/>
            <a:ext cx="6879265" cy="2286000"/>
          </a:xfrm>
          <a:prstGeom prst="cloud">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97357472-D7E9-49C1-8ADD-525E12510AEC}"/>
              </a:ext>
            </a:extLst>
          </p:cNvPr>
          <p:cNvSpPr txBox="1"/>
          <p:nvPr/>
        </p:nvSpPr>
        <p:spPr>
          <a:xfrm flipH="1">
            <a:off x="3396096" y="1888415"/>
            <a:ext cx="4539588" cy="923330"/>
          </a:xfrm>
          <a:prstGeom prst="rect">
            <a:avLst/>
          </a:prstGeom>
          <a:noFill/>
        </p:spPr>
        <p:txBody>
          <a:bodyPr wrap="square" rtlCol="0">
            <a:spAutoFit/>
          </a:bodyPr>
          <a:lstStyle/>
          <a:p>
            <a:pPr algn="ctr"/>
            <a:r>
              <a:rPr lang="en-US" b="1" dirty="0">
                <a:solidFill>
                  <a:schemeClr val="accent5"/>
                </a:solidFill>
              </a:rPr>
              <a:t>ICs directly fund </a:t>
            </a:r>
            <a:r>
              <a:rPr lang="en-US" dirty="0">
                <a:solidFill>
                  <a:schemeClr val="accent5"/>
                </a:solidFill>
              </a:rPr>
              <a:t>their own compute, storage, and other services via STRIDES Other Transaction Agreements (OTA)</a:t>
            </a:r>
          </a:p>
        </p:txBody>
      </p:sp>
      <p:grpSp>
        <p:nvGrpSpPr>
          <p:cNvPr id="8" name="Group 7">
            <a:extLst>
              <a:ext uri="{FF2B5EF4-FFF2-40B4-BE49-F238E27FC236}">
                <a16:creationId xmlns:a16="http://schemas.microsoft.com/office/drawing/2014/main" id="{5A006BE9-634A-4592-8F5A-D185B5A0949B}"/>
              </a:ext>
            </a:extLst>
          </p:cNvPr>
          <p:cNvGrpSpPr/>
          <p:nvPr/>
        </p:nvGrpSpPr>
        <p:grpSpPr>
          <a:xfrm>
            <a:off x="1165134" y="4028107"/>
            <a:ext cx="9503676" cy="1368566"/>
            <a:chOff x="643890" y="3417352"/>
            <a:chExt cx="9503676" cy="1368566"/>
          </a:xfrm>
        </p:grpSpPr>
        <p:sp>
          <p:nvSpPr>
            <p:cNvPr id="9" name="Text Box 112">
              <a:extLst>
                <a:ext uri="{FF2B5EF4-FFF2-40B4-BE49-F238E27FC236}">
                  <a16:creationId xmlns:a16="http://schemas.microsoft.com/office/drawing/2014/main" id="{88348E3E-5964-4428-B9B4-7F0D32E50FDE}"/>
                </a:ext>
              </a:extLst>
            </p:cNvPr>
            <p:cNvSpPr txBox="1">
              <a:spLocks noChangeArrowheads="1"/>
            </p:cNvSpPr>
            <p:nvPr/>
          </p:nvSpPr>
          <p:spPr bwMode="auto">
            <a:xfrm>
              <a:off x="643890" y="3417352"/>
              <a:ext cx="9503676" cy="1368566"/>
            </a:xfrm>
            <a:prstGeom prst="rect">
              <a:avLst/>
            </a:prstGeom>
            <a:solidFill>
              <a:schemeClr val="bg1"/>
            </a:solidFill>
            <a:ln w="12700" algn="ctr">
              <a:solidFill>
                <a:srgbClr val="FFFFFF">
                  <a:lumMod val="65000"/>
                </a:srgbClr>
              </a:solidFill>
              <a:miter lim="800000"/>
              <a:headEnd/>
              <a:tailEnd/>
            </a:ln>
          </p:spPr>
          <p:txBody>
            <a:bodyPr lIns="91440" tIns="27432" rIns="27432" bIns="27432" anchor="ctr"/>
            <a:lstStyle>
              <a:defPPr>
                <a:defRPr lang="en-US"/>
              </a:defPPr>
              <a:lvl1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kumimoji="0" sz="1600" b="0" i="0" u="none" strike="noStrike" kern="0" cap="none" spc="0" normalizeH="0" baseline="0">
                  <a:ln>
                    <a:noFill/>
                  </a:ln>
                  <a:solidFill>
                    <a:srgbClr val="000099"/>
                  </a:solidFill>
                  <a:effectLst/>
                  <a:uLnTx/>
                  <a:uFillTx/>
                  <a:latin typeface="Frutiger 45 Light" pitchFamily="2" charset="0"/>
                </a:defRPr>
              </a:lvl1pPr>
            </a:lstStyle>
            <a:p>
              <a:pPr algn="l"/>
              <a:r>
                <a:rPr lang="en-US" b="1" dirty="0">
                  <a:solidFill>
                    <a:schemeClr val="tx1"/>
                  </a:solidFill>
                  <a:latin typeface="Arial" panose="020B0604020202020204" pitchFamily="34" charset="0"/>
                  <a:cs typeface="Arial" panose="020B0604020202020204" pitchFamily="34" charset="0"/>
                </a:rPr>
                <a:t>NIH Shared Technology Services</a:t>
              </a:r>
            </a:p>
          </p:txBody>
        </p:sp>
        <p:sp>
          <p:nvSpPr>
            <p:cNvPr id="10" name="Text Box 114">
              <a:extLst>
                <a:ext uri="{FF2B5EF4-FFF2-40B4-BE49-F238E27FC236}">
                  <a16:creationId xmlns:a16="http://schemas.microsoft.com/office/drawing/2014/main" id="{7CA3AFA5-6839-4F66-8D99-432D1906F4E8}"/>
                </a:ext>
              </a:extLst>
            </p:cNvPr>
            <p:cNvSpPr txBox="1">
              <a:spLocks noChangeArrowheads="1"/>
            </p:cNvSpPr>
            <p:nvPr/>
          </p:nvSpPr>
          <p:spPr bwMode="auto">
            <a:xfrm>
              <a:off x="6795770" y="3642918"/>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algn="ctr" eaLnBrk="0" hangingPunct="0">
                <a:lnSpc>
                  <a:spcPct val="110000"/>
                </a:lnSpc>
                <a:buClr>
                  <a:srgbClr val="990000"/>
                </a:buClr>
                <a:buSzPct val="85000"/>
                <a:tabLst>
                  <a:tab pos="569913" algn="ctr"/>
                  <a:tab pos="1662113" algn="ctr"/>
                </a:tabLst>
                <a:defRPr/>
              </a:pPr>
              <a:r>
                <a:rPr lang="en-US" sz="1200" b="1" kern="0" dirty="0">
                  <a:solidFill>
                    <a:schemeClr val="bg1"/>
                  </a:solidFill>
                  <a:cs typeface="Arial" charset="0"/>
                </a:rPr>
                <a:t>NIH-wide Security Controls</a:t>
              </a:r>
            </a:p>
          </p:txBody>
        </p:sp>
        <p:sp>
          <p:nvSpPr>
            <p:cNvPr id="11" name="Text Box 114">
              <a:extLst>
                <a:ext uri="{FF2B5EF4-FFF2-40B4-BE49-F238E27FC236}">
                  <a16:creationId xmlns:a16="http://schemas.microsoft.com/office/drawing/2014/main" id="{17B8BF83-EABF-4BAB-85B6-AF9DEF0FBC21}"/>
                </a:ext>
              </a:extLst>
            </p:cNvPr>
            <p:cNvSpPr txBox="1">
              <a:spLocks noChangeArrowheads="1"/>
            </p:cNvSpPr>
            <p:nvPr/>
          </p:nvSpPr>
          <p:spPr bwMode="auto">
            <a:xfrm>
              <a:off x="4606290" y="3642918"/>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kumimoji="0" lang="en-US" sz="1200" b="1" i="0" u="none" strike="noStrike" kern="0" cap="none" spc="0" normalizeH="0" baseline="0" noProof="0" dirty="0">
                  <a:ln>
                    <a:noFill/>
                  </a:ln>
                  <a:solidFill>
                    <a:schemeClr val="bg1"/>
                  </a:solidFill>
                  <a:effectLst/>
                  <a:uLnTx/>
                  <a:uFillTx/>
                  <a:cs typeface="Arial" charset="0"/>
                </a:rPr>
                <a:t>NIH Identity </a:t>
              </a:r>
              <a:br>
                <a:rPr kumimoji="0" lang="en-US" sz="1200" b="1" i="0" u="none" strike="noStrike" kern="0" cap="none" spc="0" normalizeH="0" baseline="0" noProof="0" dirty="0">
                  <a:ln>
                    <a:noFill/>
                  </a:ln>
                  <a:solidFill>
                    <a:schemeClr val="bg1"/>
                  </a:solidFill>
                  <a:effectLst/>
                  <a:uLnTx/>
                  <a:uFillTx/>
                  <a:cs typeface="Arial" charset="0"/>
                </a:rPr>
              </a:br>
              <a:r>
                <a:rPr kumimoji="0" lang="en-US" sz="1200" b="1" i="0" u="none" strike="noStrike" kern="0" cap="none" spc="0" normalizeH="0" baseline="0" noProof="0" dirty="0">
                  <a:ln>
                    <a:noFill/>
                  </a:ln>
                  <a:solidFill>
                    <a:schemeClr val="bg1"/>
                  </a:solidFill>
                  <a:effectLst/>
                  <a:uLnTx/>
                  <a:uFillTx/>
                  <a:cs typeface="Arial" charset="0"/>
                </a:rPr>
                <a:t>&amp; Access Management</a:t>
              </a:r>
            </a:p>
          </p:txBody>
        </p:sp>
        <p:sp>
          <p:nvSpPr>
            <p:cNvPr id="12" name="Text Box 114">
              <a:extLst>
                <a:ext uri="{FF2B5EF4-FFF2-40B4-BE49-F238E27FC236}">
                  <a16:creationId xmlns:a16="http://schemas.microsoft.com/office/drawing/2014/main" id="{D2414FA4-67F4-420A-AC5B-97DB78A285CF}"/>
                </a:ext>
              </a:extLst>
            </p:cNvPr>
            <p:cNvSpPr txBox="1">
              <a:spLocks noChangeArrowheads="1"/>
            </p:cNvSpPr>
            <p:nvPr/>
          </p:nvSpPr>
          <p:spPr bwMode="auto">
            <a:xfrm>
              <a:off x="5701030" y="3642918"/>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kumimoji="0" lang="en-US" sz="1200" b="1" i="0" u="none" strike="noStrike" kern="0" cap="none" spc="0" normalizeH="0" baseline="0" noProof="0" dirty="0">
                  <a:ln>
                    <a:noFill/>
                  </a:ln>
                  <a:solidFill>
                    <a:schemeClr val="bg1"/>
                  </a:solidFill>
                  <a:effectLst/>
                  <a:uLnTx/>
                  <a:uFillTx/>
                  <a:cs typeface="Arial" charset="0"/>
                </a:rPr>
                <a:t>Dedicated, High-speed Network Connections</a:t>
              </a:r>
            </a:p>
          </p:txBody>
        </p:sp>
        <p:sp>
          <p:nvSpPr>
            <p:cNvPr id="13" name="Text Box 114">
              <a:extLst>
                <a:ext uri="{FF2B5EF4-FFF2-40B4-BE49-F238E27FC236}">
                  <a16:creationId xmlns:a16="http://schemas.microsoft.com/office/drawing/2014/main" id="{5E4D0B71-B398-4899-A29A-F06BF627AE31}"/>
                </a:ext>
              </a:extLst>
            </p:cNvPr>
            <p:cNvSpPr txBox="1">
              <a:spLocks noChangeArrowheads="1"/>
            </p:cNvSpPr>
            <p:nvPr/>
          </p:nvSpPr>
          <p:spPr bwMode="auto">
            <a:xfrm>
              <a:off x="7890510" y="3642918"/>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lang="en-US" sz="1200" b="1" kern="0" dirty="0">
                  <a:solidFill>
                    <a:schemeClr val="bg1"/>
                  </a:solidFill>
                  <a:cs typeface="Arial" charset="0"/>
                </a:rPr>
                <a:t>Automation (e.g., Account Creation)</a:t>
              </a:r>
            </a:p>
          </p:txBody>
        </p:sp>
        <p:sp>
          <p:nvSpPr>
            <p:cNvPr id="14" name="Text Box 114">
              <a:extLst>
                <a:ext uri="{FF2B5EF4-FFF2-40B4-BE49-F238E27FC236}">
                  <a16:creationId xmlns:a16="http://schemas.microsoft.com/office/drawing/2014/main" id="{63F46ABD-2A71-4086-96FD-E085A1597200}"/>
                </a:ext>
              </a:extLst>
            </p:cNvPr>
            <p:cNvSpPr txBox="1">
              <a:spLocks noChangeArrowheads="1"/>
            </p:cNvSpPr>
            <p:nvPr/>
          </p:nvSpPr>
          <p:spPr bwMode="auto">
            <a:xfrm>
              <a:off x="8985250" y="3642918"/>
              <a:ext cx="1005840" cy="1005840"/>
            </a:xfrm>
            <a:prstGeom prst="rect">
              <a:avLst/>
            </a:prstGeom>
            <a:solidFill>
              <a:srgbClr val="333333">
                <a:lumMod val="40000"/>
                <a:lumOff val="60000"/>
              </a:srgbClr>
            </a:solidFill>
            <a:ln w="12700" algn="ctr">
              <a:solidFill>
                <a:srgbClr val="FFFFFF">
                  <a:lumMod val="65000"/>
                </a:srgbClr>
              </a:solidFill>
              <a:miter lim="800000"/>
              <a:headEnd/>
              <a:tailEnd/>
            </a:ln>
          </p:spPr>
          <p:txBody>
            <a:bodyPr lIns="0" tIns="91440" rIns="0" bIns="0" anchor="ctr" anchorCtr="0"/>
            <a:lstStyle/>
            <a:p>
              <a:pPr marL="0" marR="0" lvl="0" indent="0" algn="ctr" defTabSz="914400" eaLnBrk="0" fontAlgn="auto" latinLnBrk="0" hangingPunct="0">
                <a:lnSpc>
                  <a:spcPct val="110000"/>
                </a:lnSpc>
                <a:spcBef>
                  <a:spcPts val="0"/>
                </a:spcBef>
                <a:spcAft>
                  <a:spcPts val="0"/>
                </a:spcAft>
                <a:buClr>
                  <a:srgbClr val="990000"/>
                </a:buClr>
                <a:buSzPct val="85000"/>
                <a:buFontTx/>
                <a:buNone/>
                <a:tabLst>
                  <a:tab pos="569913" algn="ctr"/>
                  <a:tab pos="1662113" algn="ctr"/>
                </a:tabLst>
                <a:defRPr/>
              </a:pPr>
              <a:r>
                <a:rPr lang="en-US" sz="1200" b="1" kern="0" dirty="0">
                  <a:solidFill>
                    <a:schemeClr val="bg1"/>
                  </a:solidFill>
                  <a:cs typeface="Arial" charset="0"/>
                </a:rPr>
                <a:t>Reusable Templates &amp; Runbooks</a:t>
              </a:r>
            </a:p>
          </p:txBody>
        </p:sp>
      </p:grpSp>
      <p:sp>
        <p:nvSpPr>
          <p:cNvPr id="15" name="TextBox 14">
            <a:extLst>
              <a:ext uri="{FF2B5EF4-FFF2-40B4-BE49-F238E27FC236}">
                <a16:creationId xmlns:a16="http://schemas.microsoft.com/office/drawing/2014/main" id="{BE99AA7F-B05A-4B8D-8E44-CADA947AD7E6}"/>
              </a:ext>
            </a:extLst>
          </p:cNvPr>
          <p:cNvSpPr txBox="1"/>
          <p:nvPr/>
        </p:nvSpPr>
        <p:spPr>
          <a:xfrm>
            <a:off x="3242697" y="5653360"/>
            <a:ext cx="5706606" cy="369332"/>
          </a:xfrm>
          <a:prstGeom prst="rect">
            <a:avLst/>
          </a:prstGeom>
          <a:noFill/>
        </p:spPr>
        <p:txBody>
          <a:bodyPr wrap="square" rtlCol="0">
            <a:spAutoFit/>
          </a:bodyPr>
          <a:lstStyle/>
          <a:p>
            <a:r>
              <a:rPr lang="en-US" dirty="0">
                <a:solidFill>
                  <a:schemeClr val="accent5"/>
                </a:solidFill>
              </a:rPr>
              <a:t>Shared technology service costs are </a:t>
            </a:r>
            <a:r>
              <a:rPr lang="en-US" b="1" dirty="0">
                <a:solidFill>
                  <a:schemeClr val="accent5"/>
                </a:solidFill>
              </a:rPr>
              <a:t>centrally funded</a:t>
            </a:r>
          </a:p>
        </p:txBody>
      </p:sp>
    </p:spTree>
    <p:extLst>
      <p:ext uri="{BB962C8B-B14F-4D97-AF65-F5344CB8AC3E}">
        <p14:creationId xmlns:p14="http://schemas.microsoft.com/office/powerpoint/2010/main" val="149356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8874-FC2D-AC42-A2B3-271E6A580682}"/>
              </a:ext>
            </a:extLst>
          </p:cNvPr>
          <p:cNvSpPr>
            <a:spLocks noGrp="1"/>
          </p:cNvSpPr>
          <p:nvPr>
            <p:ph type="title"/>
          </p:nvPr>
        </p:nvSpPr>
        <p:spPr/>
        <p:txBody>
          <a:bodyPr/>
          <a:lstStyle/>
          <a:p>
            <a:r>
              <a:rPr lang="en-US" dirty="0"/>
              <a:t>…But Getting There Can Be Difficult</a:t>
            </a:r>
          </a:p>
        </p:txBody>
      </p:sp>
      <p:sp>
        <p:nvSpPr>
          <p:cNvPr id="3" name="Content Placeholder 2">
            <a:extLst>
              <a:ext uri="{FF2B5EF4-FFF2-40B4-BE49-F238E27FC236}">
                <a16:creationId xmlns:a16="http://schemas.microsoft.com/office/drawing/2014/main" id="{CCB20747-F310-3A45-8110-0435B6803CBC}"/>
              </a:ext>
            </a:extLst>
          </p:cNvPr>
          <p:cNvSpPr>
            <a:spLocks noGrp="1"/>
          </p:cNvSpPr>
          <p:nvPr>
            <p:ph idx="1"/>
          </p:nvPr>
        </p:nvSpPr>
        <p:spPr>
          <a:xfrm>
            <a:off x="455084" y="1343932"/>
            <a:ext cx="11277600" cy="4664982"/>
          </a:xfrm>
        </p:spPr>
        <p:txBody>
          <a:bodyPr/>
          <a:lstStyle/>
          <a:p>
            <a:pPr>
              <a:lnSpc>
                <a:spcPct val="150000"/>
              </a:lnSpc>
            </a:pPr>
            <a:r>
              <a:rPr lang="en-US" sz="2000" dirty="0"/>
              <a:t>When NIH Institutes and Centers want to get access to the cloud for intramural researchers, a host of complexities arise:</a:t>
            </a:r>
          </a:p>
          <a:p>
            <a:pPr lvl="1">
              <a:lnSpc>
                <a:spcPct val="150000"/>
              </a:lnSpc>
            </a:pPr>
            <a:r>
              <a:rPr lang="en-US" sz="1600" dirty="0"/>
              <a:t>Setting up acquisition vehicles</a:t>
            </a:r>
          </a:p>
          <a:p>
            <a:pPr lvl="1">
              <a:lnSpc>
                <a:spcPct val="150000"/>
              </a:lnSpc>
            </a:pPr>
            <a:r>
              <a:rPr lang="en-US" sz="1600" dirty="0"/>
              <a:t>Budgeting and paying for usage</a:t>
            </a:r>
          </a:p>
          <a:p>
            <a:pPr lvl="1">
              <a:lnSpc>
                <a:spcPct val="150000"/>
              </a:lnSpc>
            </a:pPr>
            <a:r>
              <a:rPr lang="en-US" sz="1600" dirty="0"/>
              <a:t>Growing, securing, and maintaining prototype capabilities as more robust infrastructure, systems, and services</a:t>
            </a:r>
          </a:p>
          <a:p>
            <a:pPr>
              <a:lnSpc>
                <a:spcPct val="150000"/>
              </a:lnSpc>
            </a:pPr>
            <a:endParaRPr lang="en-US" sz="1200" dirty="0"/>
          </a:p>
          <a:p>
            <a:pPr>
              <a:lnSpc>
                <a:spcPct val="150000"/>
              </a:lnSpc>
            </a:pPr>
            <a:r>
              <a:rPr lang="en-US" sz="2000" dirty="0"/>
              <a:t>For NIH’s extramural research programs, there are both similar and different complications:</a:t>
            </a:r>
          </a:p>
          <a:p>
            <a:pPr lvl="1">
              <a:lnSpc>
                <a:spcPct val="150000"/>
              </a:lnSpc>
            </a:pPr>
            <a:r>
              <a:rPr lang="en-US" sz="1600" dirty="0"/>
              <a:t>Budgeting for cloud in grants, including navigating direct versus indirect cost questions and inconsistencies </a:t>
            </a:r>
          </a:p>
          <a:p>
            <a:pPr lvl="1">
              <a:lnSpc>
                <a:spcPct val="150000"/>
              </a:lnSpc>
            </a:pPr>
            <a:r>
              <a:rPr lang="en-US" sz="1600" dirty="0"/>
              <a:t>Reconciling challenges with among cloud credits, individual/departmental/institutional payment, and payment via funding-institution-led programs</a:t>
            </a:r>
          </a:p>
          <a:p>
            <a:pPr lvl="1">
              <a:lnSpc>
                <a:spcPct val="150000"/>
              </a:lnSpc>
            </a:pPr>
            <a:r>
              <a:rPr lang="en-US" sz="1600" dirty="0"/>
              <a:t>Understanding expectations for researchers/institutions around information security of federally-funded systems</a:t>
            </a:r>
          </a:p>
          <a:p>
            <a:pPr lvl="1">
              <a:lnSpc>
                <a:spcPct val="150000"/>
              </a:lnSpc>
            </a:pPr>
            <a:endParaRPr lang="en-US" sz="1600" dirty="0"/>
          </a:p>
          <a:p>
            <a:pPr lvl="1">
              <a:lnSpc>
                <a:spcPct val="150000"/>
              </a:lnSpc>
            </a:pPr>
            <a:endParaRPr lang="en-US" sz="1600" dirty="0"/>
          </a:p>
          <a:p>
            <a:pPr lvl="1">
              <a:lnSpc>
                <a:spcPct val="150000"/>
              </a:lnSpc>
            </a:pPr>
            <a:endParaRPr lang="en-US" sz="1600" dirty="0"/>
          </a:p>
          <a:p>
            <a:pPr marL="0" indent="0">
              <a:buNone/>
            </a:pPr>
            <a:endParaRPr lang="en-US" dirty="0"/>
          </a:p>
        </p:txBody>
      </p:sp>
      <p:sp>
        <p:nvSpPr>
          <p:cNvPr id="4" name="Slide Number Placeholder 3">
            <a:extLst>
              <a:ext uri="{FF2B5EF4-FFF2-40B4-BE49-F238E27FC236}">
                <a16:creationId xmlns:a16="http://schemas.microsoft.com/office/drawing/2014/main" id="{485B5813-B0E8-3742-9F57-B98CB14A9512}"/>
              </a:ext>
            </a:extLst>
          </p:cNvPr>
          <p:cNvSpPr>
            <a:spLocks noGrp="1"/>
          </p:cNvSpPr>
          <p:nvPr>
            <p:ph type="sldNum" sz="quarter" idx="10"/>
          </p:nvPr>
        </p:nvSpPr>
        <p:spPr/>
        <p:txBody>
          <a:bodyPr/>
          <a:lstStyle/>
          <a:p>
            <a:pPr>
              <a:defRPr/>
            </a:pPr>
            <a:fld id="{A8BA57A7-37C2-4381-B651-A52D0E09B8D6}" type="slidenum">
              <a:rPr lang="en-US" smtClean="0"/>
              <a:pPr>
                <a:defRPr/>
              </a:pPr>
              <a:t>3</a:t>
            </a:fld>
            <a:endParaRPr lang="en-US" dirty="0"/>
          </a:p>
        </p:txBody>
      </p:sp>
    </p:spTree>
    <p:extLst>
      <p:ext uri="{BB962C8B-B14F-4D97-AF65-F5344CB8AC3E}">
        <p14:creationId xmlns:p14="http://schemas.microsoft.com/office/powerpoint/2010/main" val="1503364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0B22-8B35-224F-B80C-36685DD94E74}"/>
              </a:ext>
            </a:extLst>
          </p:cNvPr>
          <p:cNvSpPr>
            <a:spLocks noGrp="1"/>
          </p:cNvSpPr>
          <p:nvPr>
            <p:ph type="title"/>
          </p:nvPr>
        </p:nvSpPr>
        <p:spPr/>
        <p:txBody>
          <a:bodyPr/>
          <a:lstStyle/>
          <a:p>
            <a:r>
              <a:rPr lang="en-US"/>
              <a:t>Shared Security Responsibility</a:t>
            </a:r>
          </a:p>
        </p:txBody>
      </p:sp>
      <p:sp>
        <p:nvSpPr>
          <p:cNvPr id="4" name="Slide Number Placeholder 3">
            <a:extLst>
              <a:ext uri="{FF2B5EF4-FFF2-40B4-BE49-F238E27FC236}">
                <a16:creationId xmlns:a16="http://schemas.microsoft.com/office/drawing/2014/main" id="{8AEB2FA6-CFDF-7448-8ED9-F1873B44EA75}"/>
              </a:ext>
            </a:extLst>
          </p:cNvPr>
          <p:cNvSpPr>
            <a:spLocks noGrp="1"/>
          </p:cNvSpPr>
          <p:nvPr>
            <p:ph type="sldNum" sz="quarter" idx="4"/>
          </p:nvPr>
        </p:nvSpPr>
        <p:spPr>
          <a:xfrm>
            <a:off x="9956800" y="6361072"/>
            <a:ext cx="1625600" cy="268329"/>
          </a:xfrm>
          <a:prstGeom prst="rect">
            <a:avLst/>
          </a:prstGeom>
        </p:spPr>
        <p:txBody>
          <a:bodyPr vert="horz" lIns="91440" tIns="45720" rIns="91440" bIns="45720" rtlCol="0" anchor="ctr"/>
          <a:lstStyle>
            <a:defPPr>
              <a:defRPr lang="en-US"/>
            </a:defPPr>
            <a:lvl1pPr algn="r" rtl="0" fontAlgn="auto">
              <a:spcBef>
                <a:spcPts val="0"/>
              </a:spcBef>
              <a:spcAft>
                <a:spcPts val="0"/>
              </a:spcAft>
              <a:defRPr sz="1100" kern="1200">
                <a:solidFill>
                  <a:schemeClr val="tx1"/>
                </a:solidFill>
                <a:latin typeface="Arial Narrow" panose="020B0606020202030204"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3563C812-77C5-4B92-B4D9-0BE1039A7282}" type="slidenum">
              <a:rPr lang="en-US" smtClean="0"/>
              <a:pPr>
                <a:defRPr/>
              </a:pPr>
              <a:t>30</a:t>
            </a:fld>
            <a:endParaRPr lang="en-US"/>
          </a:p>
        </p:txBody>
      </p:sp>
      <p:grpSp>
        <p:nvGrpSpPr>
          <p:cNvPr id="5" name="Group 4">
            <a:extLst>
              <a:ext uri="{FF2B5EF4-FFF2-40B4-BE49-F238E27FC236}">
                <a16:creationId xmlns:a16="http://schemas.microsoft.com/office/drawing/2014/main" id="{3E0B31EB-ED89-644C-97E5-581964820F5C}"/>
              </a:ext>
            </a:extLst>
          </p:cNvPr>
          <p:cNvGrpSpPr/>
          <p:nvPr/>
        </p:nvGrpSpPr>
        <p:grpSpPr>
          <a:xfrm>
            <a:off x="198334" y="1542526"/>
            <a:ext cx="11867400" cy="4540021"/>
            <a:chOff x="172675" y="1021325"/>
            <a:chExt cx="8900550" cy="3405016"/>
          </a:xfrm>
        </p:grpSpPr>
        <p:grpSp>
          <p:nvGrpSpPr>
            <p:cNvPr id="6" name="Google Shape;538;p42">
              <a:extLst>
                <a:ext uri="{FF2B5EF4-FFF2-40B4-BE49-F238E27FC236}">
                  <a16:creationId xmlns:a16="http://schemas.microsoft.com/office/drawing/2014/main" id="{F9E91101-4F36-2E43-B346-DDA0636A21D2}"/>
                </a:ext>
              </a:extLst>
            </p:cNvPr>
            <p:cNvGrpSpPr/>
            <p:nvPr/>
          </p:nvGrpSpPr>
          <p:grpSpPr>
            <a:xfrm flipH="1">
              <a:off x="5626075" y="2450450"/>
              <a:ext cx="3295900" cy="1611600"/>
              <a:chOff x="503449" y="1919295"/>
              <a:chExt cx="3295900" cy="1611600"/>
            </a:xfrm>
          </p:grpSpPr>
          <p:sp>
            <p:nvSpPr>
              <p:cNvPr id="37" name="Google Shape;539;p42">
                <a:extLst>
                  <a:ext uri="{FF2B5EF4-FFF2-40B4-BE49-F238E27FC236}">
                    <a16:creationId xmlns:a16="http://schemas.microsoft.com/office/drawing/2014/main" id="{DD898473-FDCD-9640-96CB-A245F441B14F}"/>
                  </a:ext>
                </a:extLst>
              </p:cNvPr>
              <p:cNvSpPr txBox="1"/>
              <p:nvPr/>
            </p:nvSpPr>
            <p:spPr>
              <a:xfrm>
                <a:off x="503449" y="1919295"/>
                <a:ext cx="2431200" cy="1611600"/>
              </a:xfrm>
              <a:prstGeom prst="rect">
                <a:avLst/>
              </a:prstGeom>
              <a:noFill/>
              <a:ln>
                <a:noFill/>
              </a:ln>
            </p:spPr>
            <p:txBody>
              <a:bodyPr spcFirstLastPara="1" wrap="square" lIns="121900" tIns="121900" rIns="121900" bIns="121900" anchor="ctr" anchorCtr="0">
                <a:noAutofit/>
              </a:bodyPr>
              <a:lstStyle/>
              <a:p>
                <a:r>
                  <a:rPr lang="en-US" sz="1600" b="1" dirty="0">
                    <a:latin typeface="Roboto"/>
                    <a:ea typeface="Roboto"/>
                    <a:cs typeface="Roboto"/>
                    <a:sym typeface="Roboto"/>
                  </a:rPr>
                  <a:t>NIH &amp; CIT Services</a:t>
                </a:r>
                <a:endParaRPr sz="1600" b="1" dirty="0">
                  <a:latin typeface="Roboto"/>
                  <a:ea typeface="Roboto"/>
                  <a:cs typeface="Roboto"/>
                  <a:sym typeface="Roboto"/>
                </a:endParaRPr>
              </a:p>
              <a:p>
                <a:endParaRPr sz="1600" b="1" dirty="0">
                  <a:latin typeface="Roboto"/>
                  <a:ea typeface="Roboto"/>
                  <a:cs typeface="Roboto"/>
                  <a:sym typeface="Roboto"/>
                </a:endParaRPr>
              </a:p>
              <a:p>
                <a:pPr>
                  <a:spcAft>
                    <a:spcPts val="2133"/>
                  </a:spcAft>
                </a:pPr>
                <a:r>
                  <a:rPr lang="en" sz="1067" dirty="0">
                    <a:latin typeface="Roboto"/>
                    <a:ea typeface="Roboto"/>
                    <a:cs typeface="Roboto"/>
                    <a:sym typeface="Roboto"/>
                  </a:rPr>
                  <a:t>In collaboration with CIT IAM, Network Services, and NIH InfoSec, identified security controls that enable STRIDES and can be inherited by ICs. </a:t>
                </a:r>
                <a:endParaRPr sz="1067" dirty="0">
                  <a:latin typeface="Roboto"/>
                  <a:ea typeface="Roboto"/>
                  <a:cs typeface="Roboto"/>
                  <a:sym typeface="Roboto"/>
                </a:endParaRPr>
              </a:p>
            </p:txBody>
          </p:sp>
          <p:cxnSp>
            <p:nvCxnSpPr>
              <p:cNvPr id="38" name="Google Shape;540;p42">
                <a:extLst>
                  <a:ext uri="{FF2B5EF4-FFF2-40B4-BE49-F238E27FC236}">
                    <a16:creationId xmlns:a16="http://schemas.microsoft.com/office/drawing/2014/main" id="{A941AE13-FF43-764B-BCD8-92AADE503D83}"/>
                  </a:ext>
                </a:extLst>
              </p:cNvPr>
              <p:cNvCxnSpPr/>
              <p:nvPr/>
            </p:nvCxnSpPr>
            <p:spPr>
              <a:xfrm rot="10800000">
                <a:off x="3046949" y="2215320"/>
                <a:ext cx="752400" cy="0"/>
              </a:xfrm>
              <a:prstGeom prst="straightConnector1">
                <a:avLst/>
              </a:prstGeom>
              <a:noFill/>
              <a:ln w="9525" cap="flat" cmpd="sng">
                <a:solidFill>
                  <a:srgbClr val="C2C2C2"/>
                </a:solidFill>
                <a:prstDash val="solid"/>
                <a:round/>
                <a:headEnd type="none" w="sm" len="sm"/>
                <a:tailEnd type="none" w="sm" len="sm"/>
              </a:ln>
            </p:spPr>
          </p:cxnSp>
          <p:sp>
            <p:nvSpPr>
              <p:cNvPr id="39" name="Google Shape;541;p42">
                <a:extLst>
                  <a:ext uri="{FF2B5EF4-FFF2-40B4-BE49-F238E27FC236}">
                    <a16:creationId xmlns:a16="http://schemas.microsoft.com/office/drawing/2014/main" id="{C6DE34A3-C231-B24B-973A-3505E3929896}"/>
                  </a:ext>
                </a:extLst>
              </p:cNvPr>
              <p:cNvSpPr/>
              <p:nvPr/>
            </p:nvSpPr>
            <p:spPr>
              <a:xfrm>
                <a:off x="3020371" y="2111851"/>
                <a:ext cx="198600" cy="198300"/>
              </a:xfrm>
              <a:prstGeom prst="ellipse">
                <a:avLst/>
              </a:prstGeom>
              <a:solidFill>
                <a:srgbClr val="0E65F0"/>
              </a:solidFill>
              <a:ln>
                <a:noFill/>
              </a:ln>
            </p:spPr>
            <p:txBody>
              <a:bodyPr spcFirstLastPara="1" wrap="square" lIns="121900" tIns="121900" rIns="121900" bIns="121900" anchor="ctr" anchorCtr="0">
                <a:noAutofit/>
              </a:bodyPr>
              <a:lstStyle/>
              <a:p>
                <a:endParaRPr sz="2400"/>
              </a:p>
            </p:txBody>
          </p:sp>
          <p:sp>
            <p:nvSpPr>
              <p:cNvPr id="40" name="Google Shape;542;p42">
                <a:extLst>
                  <a:ext uri="{FF2B5EF4-FFF2-40B4-BE49-F238E27FC236}">
                    <a16:creationId xmlns:a16="http://schemas.microsoft.com/office/drawing/2014/main" id="{29FD25FC-5F33-F84C-9AF9-54C635071BCB}"/>
                  </a:ext>
                </a:extLst>
              </p:cNvPr>
              <p:cNvSpPr txBox="1"/>
              <p:nvPr/>
            </p:nvSpPr>
            <p:spPr>
              <a:xfrm>
                <a:off x="2995927" y="2051434"/>
                <a:ext cx="247500" cy="312900"/>
              </a:xfrm>
              <a:prstGeom prst="rect">
                <a:avLst/>
              </a:prstGeom>
              <a:noFill/>
              <a:ln>
                <a:noFill/>
              </a:ln>
            </p:spPr>
            <p:txBody>
              <a:bodyPr spcFirstLastPara="1" wrap="square" lIns="121900" tIns="121900" rIns="121900" bIns="121900" anchor="t" anchorCtr="0">
                <a:noAutofit/>
              </a:bodyPr>
              <a:lstStyle/>
              <a:p>
                <a:pPr algn="ctr">
                  <a:spcAft>
                    <a:spcPts val="2133"/>
                  </a:spcAft>
                </a:pPr>
                <a:r>
                  <a:rPr lang="en" sz="1067">
                    <a:solidFill>
                      <a:srgbClr val="FFFFFF"/>
                    </a:solidFill>
                    <a:latin typeface="Roboto"/>
                    <a:ea typeface="Roboto"/>
                    <a:cs typeface="Roboto"/>
                    <a:sym typeface="Roboto"/>
                  </a:rPr>
                  <a:t>2</a:t>
                </a:r>
                <a:endParaRPr sz="2400">
                  <a:solidFill>
                    <a:srgbClr val="FFFFFF"/>
                  </a:solidFill>
                </a:endParaRPr>
              </a:p>
            </p:txBody>
          </p:sp>
        </p:grpSp>
        <p:grpSp>
          <p:nvGrpSpPr>
            <p:cNvPr id="7" name="Google Shape;543;p42">
              <a:extLst>
                <a:ext uri="{FF2B5EF4-FFF2-40B4-BE49-F238E27FC236}">
                  <a16:creationId xmlns:a16="http://schemas.microsoft.com/office/drawing/2014/main" id="{9583C17C-1251-C247-BE8D-65FD2ADA7CAF}"/>
                </a:ext>
              </a:extLst>
            </p:cNvPr>
            <p:cNvGrpSpPr/>
            <p:nvPr/>
          </p:nvGrpSpPr>
          <p:grpSpPr>
            <a:xfrm>
              <a:off x="238475" y="2908700"/>
              <a:ext cx="3616779" cy="1211100"/>
              <a:chOff x="560455" y="1684220"/>
              <a:chExt cx="3616779" cy="1211100"/>
            </a:xfrm>
          </p:grpSpPr>
          <p:sp>
            <p:nvSpPr>
              <p:cNvPr id="33" name="Google Shape;544;p42">
                <a:extLst>
                  <a:ext uri="{FF2B5EF4-FFF2-40B4-BE49-F238E27FC236}">
                    <a16:creationId xmlns:a16="http://schemas.microsoft.com/office/drawing/2014/main" id="{6C475078-165D-3A4B-8428-AA0723741B0F}"/>
                  </a:ext>
                </a:extLst>
              </p:cNvPr>
              <p:cNvSpPr txBox="1"/>
              <p:nvPr/>
            </p:nvSpPr>
            <p:spPr>
              <a:xfrm>
                <a:off x="560455" y="1684220"/>
                <a:ext cx="2374200" cy="1211100"/>
              </a:xfrm>
              <a:prstGeom prst="rect">
                <a:avLst/>
              </a:prstGeom>
              <a:noFill/>
              <a:ln>
                <a:noFill/>
              </a:ln>
            </p:spPr>
            <p:txBody>
              <a:bodyPr spcFirstLastPara="1" wrap="square" lIns="121900" tIns="121900" rIns="121900" bIns="121900" anchor="ctr" anchorCtr="0">
                <a:noAutofit/>
              </a:bodyPr>
              <a:lstStyle/>
              <a:p>
                <a:pPr algn="r"/>
                <a:r>
                  <a:rPr lang="en" sz="1600" b="1">
                    <a:latin typeface="Roboto"/>
                    <a:ea typeface="Roboto"/>
                    <a:cs typeface="Roboto"/>
                    <a:sym typeface="Roboto"/>
                  </a:rPr>
                  <a:t>CSP Infrastructure &amp; Services</a:t>
                </a:r>
                <a:endParaRPr sz="1600" b="1">
                  <a:latin typeface="Roboto"/>
                  <a:ea typeface="Roboto"/>
                  <a:cs typeface="Roboto"/>
                  <a:sym typeface="Roboto"/>
                </a:endParaRPr>
              </a:p>
              <a:p>
                <a:pPr algn="r"/>
                <a:endParaRPr sz="1600" b="1">
                  <a:latin typeface="Roboto"/>
                  <a:ea typeface="Roboto"/>
                  <a:cs typeface="Roboto"/>
                  <a:sym typeface="Roboto"/>
                </a:endParaRPr>
              </a:p>
              <a:p>
                <a:pPr algn="r">
                  <a:spcAft>
                    <a:spcPts val="2133"/>
                  </a:spcAft>
                </a:pPr>
                <a:r>
                  <a:rPr lang="en" sz="1067">
                    <a:latin typeface="Roboto"/>
                    <a:ea typeface="Roboto"/>
                    <a:cs typeface="Roboto"/>
                    <a:sym typeface="Roboto"/>
                  </a:rPr>
                  <a:t>CSPs possess FedRAMP ATOs. NIH leverages the ATOs and inherits security controls for STRIDES. NIH/ICs are responsible for addressing controls that are not inherited.</a:t>
                </a:r>
                <a:endParaRPr sz="1067">
                  <a:latin typeface="Roboto"/>
                  <a:ea typeface="Roboto"/>
                  <a:cs typeface="Roboto"/>
                  <a:sym typeface="Roboto"/>
                </a:endParaRPr>
              </a:p>
            </p:txBody>
          </p:sp>
          <p:cxnSp>
            <p:nvCxnSpPr>
              <p:cNvPr id="34" name="Google Shape;545;p42">
                <a:extLst>
                  <a:ext uri="{FF2B5EF4-FFF2-40B4-BE49-F238E27FC236}">
                    <a16:creationId xmlns:a16="http://schemas.microsoft.com/office/drawing/2014/main" id="{67DEAB02-DAA1-D242-AC7C-A4DAADE5269C}"/>
                  </a:ext>
                </a:extLst>
              </p:cNvPr>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35" name="Google Shape;546;p42">
                <a:extLst>
                  <a:ext uri="{FF2B5EF4-FFF2-40B4-BE49-F238E27FC236}">
                    <a16:creationId xmlns:a16="http://schemas.microsoft.com/office/drawing/2014/main" id="{A91499D0-B5B3-1243-B78B-42A97F5E9305}"/>
                  </a:ext>
                </a:extLst>
              </p:cNvPr>
              <p:cNvSpPr/>
              <p:nvPr/>
            </p:nvSpPr>
            <p:spPr>
              <a:xfrm>
                <a:off x="3020371" y="2111851"/>
                <a:ext cx="198600" cy="198300"/>
              </a:xfrm>
              <a:prstGeom prst="ellipse">
                <a:avLst/>
              </a:prstGeom>
              <a:solidFill>
                <a:srgbClr val="307BF3"/>
              </a:solidFill>
              <a:ln>
                <a:noFill/>
              </a:ln>
            </p:spPr>
            <p:txBody>
              <a:bodyPr spcFirstLastPara="1" wrap="square" lIns="121900" tIns="121900" rIns="121900" bIns="121900" anchor="ctr" anchorCtr="0">
                <a:noAutofit/>
              </a:bodyPr>
              <a:lstStyle/>
              <a:p>
                <a:endParaRPr sz="2400"/>
              </a:p>
            </p:txBody>
          </p:sp>
          <p:sp>
            <p:nvSpPr>
              <p:cNvPr id="36" name="Google Shape;547;p42">
                <a:extLst>
                  <a:ext uri="{FF2B5EF4-FFF2-40B4-BE49-F238E27FC236}">
                    <a16:creationId xmlns:a16="http://schemas.microsoft.com/office/drawing/2014/main" id="{BA8CF02B-8AFE-B34D-8CD2-914F3F1936E6}"/>
                  </a:ext>
                </a:extLst>
              </p:cNvPr>
              <p:cNvSpPr txBox="1"/>
              <p:nvPr/>
            </p:nvSpPr>
            <p:spPr>
              <a:xfrm>
                <a:off x="2995927" y="2051434"/>
                <a:ext cx="247500" cy="312900"/>
              </a:xfrm>
              <a:prstGeom prst="rect">
                <a:avLst/>
              </a:prstGeom>
              <a:noFill/>
              <a:ln>
                <a:noFill/>
              </a:ln>
            </p:spPr>
            <p:txBody>
              <a:bodyPr spcFirstLastPara="1" wrap="square" lIns="121900" tIns="121900" rIns="121900" bIns="121900" anchor="t" anchorCtr="0">
                <a:noAutofit/>
              </a:bodyPr>
              <a:lstStyle/>
              <a:p>
                <a:pPr algn="ctr">
                  <a:spcAft>
                    <a:spcPts val="2133"/>
                  </a:spcAft>
                </a:pPr>
                <a:r>
                  <a:rPr lang="en" sz="1067">
                    <a:solidFill>
                      <a:srgbClr val="FFFFFF"/>
                    </a:solidFill>
                    <a:latin typeface="Roboto"/>
                    <a:ea typeface="Roboto"/>
                    <a:cs typeface="Roboto"/>
                    <a:sym typeface="Roboto"/>
                  </a:rPr>
                  <a:t>1</a:t>
                </a:r>
                <a:endParaRPr sz="2400">
                  <a:solidFill>
                    <a:srgbClr val="FFFFFF"/>
                  </a:solidFill>
                </a:endParaRPr>
              </a:p>
            </p:txBody>
          </p:sp>
        </p:grpSp>
        <p:grpSp>
          <p:nvGrpSpPr>
            <p:cNvPr id="8" name="Google Shape;548;p42">
              <a:extLst>
                <a:ext uri="{FF2B5EF4-FFF2-40B4-BE49-F238E27FC236}">
                  <a16:creationId xmlns:a16="http://schemas.microsoft.com/office/drawing/2014/main" id="{2BD50733-7EC4-6643-87DD-60F26F938247}"/>
                </a:ext>
              </a:extLst>
            </p:cNvPr>
            <p:cNvGrpSpPr/>
            <p:nvPr/>
          </p:nvGrpSpPr>
          <p:grpSpPr>
            <a:xfrm flipH="1">
              <a:off x="4837475" y="1021325"/>
              <a:ext cx="4235750" cy="1372800"/>
              <a:chOff x="352199" y="1684220"/>
              <a:chExt cx="4235750" cy="1372800"/>
            </a:xfrm>
          </p:grpSpPr>
          <p:sp>
            <p:nvSpPr>
              <p:cNvPr id="29" name="Google Shape;549;p42">
                <a:extLst>
                  <a:ext uri="{FF2B5EF4-FFF2-40B4-BE49-F238E27FC236}">
                    <a16:creationId xmlns:a16="http://schemas.microsoft.com/office/drawing/2014/main" id="{EDCFA9E8-D08C-E044-9CD8-8BF4A4AA591B}"/>
                  </a:ext>
                </a:extLst>
              </p:cNvPr>
              <p:cNvSpPr txBox="1"/>
              <p:nvPr/>
            </p:nvSpPr>
            <p:spPr>
              <a:xfrm>
                <a:off x="352199" y="1684220"/>
                <a:ext cx="2643600" cy="1372800"/>
              </a:xfrm>
              <a:prstGeom prst="rect">
                <a:avLst/>
              </a:prstGeom>
              <a:noFill/>
              <a:ln>
                <a:noFill/>
              </a:ln>
            </p:spPr>
            <p:txBody>
              <a:bodyPr spcFirstLastPara="1" wrap="square" lIns="121900" tIns="121900" rIns="121900" bIns="121900" anchor="ctr" anchorCtr="0">
                <a:noAutofit/>
              </a:bodyPr>
              <a:lstStyle/>
              <a:p>
                <a:r>
                  <a:rPr lang="en" sz="1600" b="1">
                    <a:latin typeface="Roboto"/>
                    <a:ea typeface="Roboto"/>
                    <a:cs typeface="Roboto"/>
                    <a:sym typeface="Roboto"/>
                  </a:rPr>
                  <a:t>IC Application(s) &amp; Project(s)</a:t>
                </a:r>
                <a:endParaRPr sz="1600" b="1">
                  <a:latin typeface="Roboto"/>
                  <a:ea typeface="Roboto"/>
                  <a:cs typeface="Roboto"/>
                  <a:sym typeface="Roboto"/>
                </a:endParaRPr>
              </a:p>
              <a:p>
                <a:endParaRPr sz="1600" b="1">
                  <a:latin typeface="Roboto"/>
                  <a:ea typeface="Roboto"/>
                  <a:cs typeface="Roboto"/>
                  <a:sym typeface="Roboto"/>
                </a:endParaRPr>
              </a:p>
              <a:p>
                <a:pPr>
                  <a:spcAft>
                    <a:spcPts val="2133"/>
                  </a:spcAft>
                </a:pPr>
                <a:r>
                  <a:rPr lang="en" sz="1067">
                    <a:latin typeface="Roboto"/>
                    <a:ea typeface="Roboto"/>
                    <a:cs typeface="Roboto"/>
                    <a:sym typeface="Roboto"/>
                  </a:rPr>
                  <a:t>IC system owners and ISSOs leverages </a:t>
                </a:r>
                <a:r>
                  <a:rPr lang="en" sz="1067" b="1">
                    <a:latin typeface="Roboto"/>
                    <a:ea typeface="Roboto"/>
                    <a:cs typeface="Roboto"/>
                    <a:sym typeface="Roboto"/>
                  </a:rPr>
                  <a:t>appropriate</a:t>
                </a:r>
                <a:r>
                  <a:rPr lang="en" sz="1067">
                    <a:latin typeface="Roboto"/>
                    <a:ea typeface="Roboto"/>
                    <a:cs typeface="Roboto"/>
                    <a:sym typeface="Roboto"/>
                  </a:rPr>
                  <a:t> IC’s </a:t>
                </a:r>
                <a:r>
                  <a:rPr lang="en" sz="1067">
                    <a:solidFill>
                      <a:schemeClr val="dk1"/>
                    </a:solidFill>
                    <a:latin typeface="Roboto"/>
                    <a:ea typeface="Roboto"/>
                    <a:cs typeface="Roboto"/>
                    <a:sym typeface="Roboto"/>
                  </a:rPr>
                  <a:t>implemented security controls, STRIDES, NIH, and FedRAMP CSP controls. System owners and ISSOs are responsible for configuring their application for FISMA compliance, implementing any additional security controls that are system specific and those that are not inherited.</a:t>
                </a:r>
                <a:endParaRPr sz="1067" b="1">
                  <a:latin typeface="Roboto"/>
                  <a:ea typeface="Roboto"/>
                  <a:cs typeface="Roboto"/>
                  <a:sym typeface="Roboto"/>
                </a:endParaRPr>
              </a:p>
            </p:txBody>
          </p:sp>
          <p:cxnSp>
            <p:nvCxnSpPr>
              <p:cNvPr id="30" name="Google Shape;550;p42">
                <a:extLst>
                  <a:ext uri="{FF2B5EF4-FFF2-40B4-BE49-F238E27FC236}">
                    <a16:creationId xmlns:a16="http://schemas.microsoft.com/office/drawing/2014/main" id="{2802DD37-8C5F-4F4D-BB71-7D01AD6E1885}"/>
                  </a:ext>
                </a:extLst>
              </p:cNvPr>
              <p:cNvCxnSpPr/>
              <p:nvPr/>
            </p:nvCxnSpPr>
            <p:spPr>
              <a:xfrm rot="10800000">
                <a:off x="3046849" y="2215320"/>
                <a:ext cx="1541100" cy="0"/>
              </a:xfrm>
              <a:prstGeom prst="straightConnector1">
                <a:avLst/>
              </a:prstGeom>
              <a:noFill/>
              <a:ln w="9525" cap="flat" cmpd="sng">
                <a:solidFill>
                  <a:srgbClr val="C2C2C2"/>
                </a:solidFill>
                <a:prstDash val="solid"/>
                <a:round/>
                <a:headEnd type="none" w="sm" len="sm"/>
                <a:tailEnd type="none" w="sm" len="sm"/>
              </a:ln>
            </p:spPr>
          </p:cxnSp>
          <p:sp>
            <p:nvSpPr>
              <p:cNvPr id="31" name="Google Shape;551;p42">
                <a:extLst>
                  <a:ext uri="{FF2B5EF4-FFF2-40B4-BE49-F238E27FC236}">
                    <a16:creationId xmlns:a16="http://schemas.microsoft.com/office/drawing/2014/main" id="{F776B13F-BD3E-F543-A1B5-25ADE851254F}"/>
                  </a:ext>
                </a:extLst>
              </p:cNvPr>
              <p:cNvSpPr/>
              <p:nvPr/>
            </p:nvSpPr>
            <p:spPr>
              <a:xfrm>
                <a:off x="3020371" y="2111851"/>
                <a:ext cx="198600" cy="198300"/>
              </a:xfrm>
              <a:prstGeom prst="ellipse">
                <a:avLst/>
              </a:prstGeom>
              <a:solidFill>
                <a:srgbClr val="0C58D3"/>
              </a:solidFill>
              <a:ln>
                <a:noFill/>
              </a:ln>
            </p:spPr>
            <p:txBody>
              <a:bodyPr spcFirstLastPara="1" wrap="square" lIns="121900" tIns="121900" rIns="121900" bIns="121900" anchor="ctr" anchorCtr="0">
                <a:noAutofit/>
              </a:bodyPr>
              <a:lstStyle/>
              <a:p>
                <a:endParaRPr sz="2400"/>
              </a:p>
            </p:txBody>
          </p:sp>
          <p:sp>
            <p:nvSpPr>
              <p:cNvPr id="32" name="Google Shape;552;p42">
                <a:extLst>
                  <a:ext uri="{FF2B5EF4-FFF2-40B4-BE49-F238E27FC236}">
                    <a16:creationId xmlns:a16="http://schemas.microsoft.com/office/drawing/2014/main" id="{BE5F652A-C73B-1648-A45B-3250F53739DD}"/>
                  </a:ext>
                </a:extLst>
              </p:cNvPr>
              <p:cNvSpPr txBox="1"/>
              <p:nvPr/>
            </p:nvSpPr>
            <p:spPr>
              <a:xfrm>
                <a:off x="2995927" y="2051434"/>
                <a:ext cx="247500" cy="312900"/>
              </a:xfrm>
              <a:prstGeom prst="rect">
                <a:avLst/>
              </a:prstGeom>
              <a:noFill/>
              <a:ln>
                <a:noFill/>
              </a:ln>
            </p:spPr>
            <p:txBody>
              <a:bodyPr spcFirstLastPara="1" wrap="square" lIns="121900" tIns="121900" rIns="121900" bIns="121900" anchor="t" anchorCtr="0">
                <a:noAutofit/>
              </a:bodyPr>
              <a:lstStyle/>
              <a:p>
                <a:pPr algn="ctr">
                  <a:spcAft>
                    <a:spcPts val="2133"/>
                  </a:spcAft>
                </a:pPr>
                <a:r>
                  <a:rPr lang="en" sz="1067">
                    <a:solidFill>
                      <a:srgbClr val="FFFFFF"/>
                    </a:solidFill>
                    <a:latin typeface="Roboto"/>
                    <a:ea typeface="Roboto"/>
                    <a:cs typeface="Roboto"/>
                    <a:sym typeface="Roboto"/>
                  </a:rPr>
                  <a:t>4</a:t>
                </a:r>
                <a:endParaRPr sz="2400">
                  <a:solidFill>
                    <a:srgbClr val="FFFFFF"/>
                  </a:solidFill>
                </a:endParaRPr>
              </a:p>
            </p:txBody>
          </p:sp>
        </p:grpSp>
        <p:grpSp>
          <p:nvGrpSpPr>
            <p:cNvPr id="9" name="Google Shape;553;p42">
              <a:extLst>
                <a:ext uri="{FF2B5EF4-FFF2-40B4-BE49-F238E27FC236}">
                  <a16:creationId xmlns:a16="http://schemas.microsoft.com/office/drawing/2014/main" id="{5914C194-E0B8-1C4C-A5ED-7B582AB2FA00}"/>
                </a:ext>
              </a:extLst>
            </p:cNvPr>
            <p:cNvGrpSpPr/>
            <p:nvPr/>
          </p:nvGrpSpPr>
          <p:grpSpPr>
            <a:xfrm>
              <a:off x="2817423" y="1174350"/>
              <a:ext cx="3509166" cy="3251991"/>
              <a:chOff x="3217473" y="1225350"/>
              <a:chExt cx="3118150" cy="3159727"/>
            </a:xfrm>
          </p:grpSpPr>
          <p:sp>
            <p:nvSpPr>
              <p:cNvPr id="15" name="Google Shape;554;p42">
                <a:extLst>
                  <a:ext uri="{FF2B5EF4-FFF2-40B4-BE49-F238E27FC236}">
                    <a16:creationId xmlns:a16="http://schemas.microsoft.com/office/drawing/2014/main" id="{0D205CA3-EE5C-9545-A564-1E584AB833D8}"/>
                  </a:ext>
                </a:extLst>
              </p:cNvPr>
              <p:cNvSpPr/>
              <p:nvPr/>
            </p:nvSpPr>
            <p:spPr>
              <a:xfrm>
                <a:off x="3579175" y="2711400"/>
                <a:ext cx="2396410" cy="97116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6" name="Google Shape;555;p42">
                <a:extLst>
                  <a:ext uri="{FF2B5EF4-FFF2-40B4-BE49-F238E27FC236}">
                    <a16:creationId xmlns:a16="http://schemas.microsoft.com/office/drawing/2014/main" id="{750FCE2E-24FF-B04A-8C3B-B139C9A663E4}"/>
                  </a:ext>
                </a:extLst>
              </p:cNvPr>
              <p:cNvSpPr/>
              <p:nvPr/>
            </p:nvSpPr>
            <p:spPr>
              <a:xfrm>
                <a:off x="3730755" y="2527208"/>
                <a:ext cx="2079127" cy="837209"/>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17" name="Google Shape;556;p42">
                <a:extLst>
                  <a:ext uri="{FF2B5EF4-FFF2-40B4-BE49-F238E27FC236}">
                    <a16:creationId xmlns:a16="http://schemas.microsoft.com/office/drawing/2014/main" id="{0099B573-D457-9B46-895F-87991D905ABE}"/>
                  </a:ext>
                </a:extLst>
              </p:cNvPr>
              <p:cNvSpPr/>
              <p:nvPr/>
            </p:nvSpPr>
            <p:spPr>
              <a:xfrm>
                <a:off x="3946479" y="2252239"/>
                <a:ext cx="1647477" cy="663383"/>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8" name="Google Shape;557;p42">
                <a:extLst>
                  <a:ext uri="{FF2B5EF4-FFF2-40B4-BE49-F238E27FC236}">
                    <a16:creationId xmlns:a16="http://schemas.microsoft.com/office/drawing/2014/main" id="{E0F5ABD4-9160-814D-94C2-A70764FFA0AE}"/>
                  </a:ext>
                </a:extLst>
              </p:cNvPr>
              <p:cNvSpPr/>
              <p:nvPr/>
            </p:nvSpPr>
            <p:spPr>
              <a:xfrm>
                <a:off x="4265445" y="1828277"/>
                <a:ext cx="1014014" cy="416547"/>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19" name="Google Shape;558;p42">
                <a:extLst>
                  <a:ext uri="{FF2B5EF4-FFF2-40B4-BE49-F238E27FC236}">
                    <a16:creationId xmlns:a16="http://schemas.microsoft.com/office/drawing/2014/main" id="{1B4EE2B3-6F64-BF4A-8743-408CEE342EC0}"/>
                  </a:ext>
                </a:extLst>
              </p:cNvPr>
              <p:cNvSpPr/>
              <p:nvPr/>
            </p:nvSpPr>
            <p:spPr>
              <a:xfrm>
                <a:off x="3217473"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008000"/>
              </a:solidFill>
              <a:ln>
                <a:noFill/>
              </a:ln>
            </p:spPr>
          </p:sp>
          <p:sp>
            <p:nvSpPr>
              <p:cNvPr id="20" name="Google Shape;559;p42">
                <a:extLst>
                  <a:ext uri="{FF2B5EF4-FFF2-40B4-BE49-F238E27FC236}">
                    <a16:creationId xmlns:a16="http://schemas.microsoft.com/office/drawing/2014/main" id="{559AF30E-09BD-F241-A378-7D6AB0991538}"/>
                  </a:ext>
                </a:extLst>
              </p:cNvPr>
              <p:cNvSpPr/>
              <p:nvPr/>
            </p:nvSpPr>
            <p:spPr>
              <a:xfrm>
                <a:off x="3790596"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1" name="Google Shape;560;p42">
                <a:extLst>
                  <a:ext uri="{FF2B5EF4-FFF2-40B4-BE49-F238E27FC236}">
                    <a16:creationId xmlns:a16="http://schemas.microsoft.com/office/drawing/2014/main" id="{573176E6-B1D7-F047-89E2-9EE275AEA773}"/>
                  </a:ext>
                </a:extLst>
              </p:cNvPr>
              <p:cNvSpPr/>
              <p:nvPr/>
            </p:nvSpPr>
            <p:spPr>
              <a:xfrm flipH="1">
                <a:off x="4770690" y="2554725"/>
                <a:ext cx="982143" cy="653205"/>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22" name="Google Shape;561;p42">
                <a:extLst>
                  <a:ext uri="{FF2B5EF4-FFF2-40B4-BE49-F238E27FC236}">
                    <a16:creationId xmlns:a16="http://schemas.microsoft.com/office/drawing/2014/main" id="{ACC06DA9-261B-754B-9A8D-4EFFD60DAF82}"/>
                  </a:ext>
                </a:extLst>
              </p:cNvPr>
              <p:cNvSpPr/>
              <p:nvPr/>
            </p:nvSpPr>
            <p:spPr>
              <a:xfrm>
                <a:off x="4002555"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1">
                  <a:lumMod val="50000"/>
                </a:schemeClr>
              </a:solidFill>
              <a:ln>
                <a:noFill/>
              </a:ln>
            </p:spPr>
          </p:sp>
          <p:sp>
            <p:nvSpPr>
              <p:cNvPr id="23" name="Google Shape;562;p42">
                <a:extLst>
                  <a:ext uri="{FF2B5EF4-FFF2-40B4-BE49-F238E27FC236}">
                    <a16:creationId xmlns:a16="http://schemas.microsoft.com/office/drawing/2014/main" id="{517286B8-E2CB-EA4F-B96E-B96280C91EAE}"/>
                  </a:ext>
                </a:extLst>
              </p:cNvPr>
              <p:cNvSpPr/>
              <p:nvPr/>
            </p:nvSpPr>
            <p:spPr>
              <a:xfrm flipH="1">
                <a:off x="4770683" y="2023456"/>
                <a:ext cx="770191" cy="72189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1">
                  <a:lumMod val="75000"/>
                </a:schemeClr>
              </a:solidFill>
              <a:ln>
                <a:noFill/>
              </a:ln>
            </p:spPr>
          </p:sp>
          <p:sp>
            <p:nvSpPr>
              <p:cNvPr id="24" name="Google Shape;563;p42">
                <a:extLst>
                  <a:ext uri="{FF2B5EF4-FFF2-40B4-BE49-F238E27FC236}">
                    <a16:creationId xmlns:a16="http://schemas.microsoft.com/office/drawing/2014/main" id="{EA47A7CB-0CAA-CE44-8691-72E046ED02CF}"/>
                  </a:ext>
                </a:extLst>
              </p:cNvPr>
              <p:cNvSpPr/>
              <p:nvPr/>
            </p:nvSpPr>
            <p:spPr>
              <a:xfrm>
                <a:off x="4323640" y="1225350"/>
                <a:ext cx="449116" cy="854010"/>
              </a:xfrm>
              <a:custGeom>
                <a:avLst/>
                <a:gdLst/>
                <a:ahLst/>
                <a:cxnLst/>
                <a:rect l="l" t="t" r="r" b="b"/>
                <a:pathLst>
                  <a:path w="10635" h="16697" extrusionOk="0">
                    <a:moveTo>
                      <a:pt x="10635" y="0"/>
                    </a:moveTo>
                    <a:lnTo>
                      <a:pt x="0" y="12722"/>
                    </a:lnTo>
                    <a:lnTo>
                      <a:pt x="10635" y="16697"/>
                    </a:lnTo>
                    <a:close/>
                  </a:path>
                </a:pathLst>
              </a:custGeom>
              <a:solidFill>
                <a:schemeClr val="tx1">
                  <a:lumMod val="65000"/>
                  <a:lumOff val="35000"/>
                </a:schemeClr>
              </a:solidFill>
              <a:ln>
                <a:noFill/>
              </a:ln>
            </p:spPr>
            <p:txBody>
              <a:bodyPr/>
              <a:lstStyle/>
              <a:p>
                <a:endParaRPr lang="en-US"/>
              </a:p>
            </p:txBody>
          </p:sp>
          <p:sp>
            <p:nvSpPr>
              <p:cNvPr id="25" name="Google Shape;564;p42">
                <a:extLst>
                  <a:ext uri="{FF2B5EF4-FFF2-40B4-BE49-F238E27FC236}">
                    <a16:creationId xmlns:a16="http://schemas.microsoft.com/office/drawing/2014/main" id="{36732BA4-D2F1-704C-9654-763A05B84209}"/>
                  </a:ext>
                </a:extLst>
              </p:cNvPr>
              <p:cNvSpPr/>
              <p:nvPr/>
            </p:nvSpPr>
            <p:spPr>
              <a:xfrm flipH="1">
                <a:off x="4770673" y="1225350"/>
                <a:ext cx="449116" cy="854010"/>
              </a:xfrm>
              <a:custGeom>
                <a:avLst/>
                <a:gdLst/>
                <a:ahLst/>
                <a:cxnLst/>
                <a:rect l="l" t="t" r="r" b="b"/>
                <a:pathLst>
                  <a:path w="10635" h="16697" extrusionOk="0">
                    <a:moveTo>
                      <a:pt x="10635" y="0"/>
                    </a:moveTo>
                    <a:lnTo>
                      <a:pt x="0" y="12722"/>
                    </a:lnTo>
                    <a:lnTo>
                      <a:pt x="10635" y="16697"/>
                    </a:lnTo>
                    <a:close/>
                  </a:path>
                </a:pathLst>
              </a:custGeom>
              <a:solidFill>
                <a:schemeClr val="tx1">
                  <a:lumMod val="50000"/>
                  <a:lumOff val="50000"/>
                </a:schemeClr>
              </a:solidFill>
              <a:ln>
                <a:noFill/>
              </a:ln>
            </p:spPr>
          </p:sp>
          <p:sp>
            <p:nvSpPr>
              <p:cNvPr id="26" name="Google Shape;565;p42">
                <a:extLst>
                  <a:ext uri="{FF2B5EF4-FFF2-40B4-BE49-F238E27FC236}">
                    <a16:creationId xmlns:a16="http://schemas.microsoft.com/office/drawing/2014/main" id="{0AAD3988-85E9-5444-A6FE-BFD40ECC5B09}"/>
                  </a:ext>
                </a:extLst>
              </p:cNvPr>
              <p:cNvSpPr/>
              <p:nvPr/>
            </p:nvSpPr>
            <p:spPr>
              <a:xfrm>
                <a:off x="3636034" y="2553603"/>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chemeClr val="accent6">
                  <a:lumMod val="50000"/>
                </a:schemeClr>
              </a:solidFill>
              <a:ln>
                <a:noFill/>
              </a:ln>
            </p:spPr>
          </p:sp>
          <p:sp>
            <p:nvSpPr>
              <p:cNvPr id="27" name="Google Shape;566;p42">
                <a:extLst>
                  <a:ext uri="{FF2B5EF4-FFF2-40B4-BE49-F238E27FC236}">
                    <a16:creationId xmlns:a16="http://schemas.microsoft.com/office/drawing/2014/main" id="{7262ADD5-C4E1-C54B-8A47-7C1A574697C1}"/>
                  </a:ext>
                </a:extLst>
              </p:cNvPr>
              <p:cNvSpPr/>
              <p:nvPr/>
            </p:nvSpPr>
            <p:spPr>
              <a:xfrm flipH="1">
                <a:off x="4770657" y="2555106"/>
                <a:ext cx="1136642" cy="946913"/>
              </a:xfrm>
              <a:custGeom>
                <a:avLst/>
                <a:gdLst/>
                <a:ahLst/>
                <a:cxnLst/>
                <a:rect l="l" t="t" r="r" b="b"/>
                <a:pathLst>
                  <a:path w="65016" h="46623" extrusionOk="0">
                    <a:moveTo>
                      <a:pt x="17858" y="0"/>
                    </a:moveTo>
                    <a:lnTo>
                      <a:pt x="0" y="22135"/>
                    </a:lnTo>
                    <a:lnTo>
                      <a:pt x="65016" y="46623"/>
                    </a:lnTo>
                    <a:lnTo>
                      <a:pt x="65016" y="17537"/>
                    </a:lnTo>
                    <a:close/>
                  </a:path>
                </a:pathLst>
              </a:custGeom>
              <a:solidFill>
                <a:schemeClr val="accent6">
                  <a:lumMod val="75000"/>
                </a:schemeClr>
              </a:solidFill>
              <a:ln>
                <a:noFill/>
              </a:ln>
            </p:spPr>
          </p:sp>
          <p:sp>
            <p:nvSpPr>
              <p:cNvPr id="28" name="Google Shape;567;p42">
                <a:extLst>
                  <a:ext uri="{FF2B5EF4-FFF2-40B4-BE49-F238E27FC236}">
                    <a16:creationId xmlns:a16="http://schemas.microsoft.com/office/drawing/2014/main" id="{2B436FF0-C015-5A41-AA7C-5DD39AD3B337}"/>
                  </a:ext>
                </a:extLst>
              </p:cNvPr>
              <p:cNvSpPr/>
              <p:nvPr/>
            </p:nvSpPr>
            <p:spPr>
              <a:xfrm flipH="1">
                <a:off x="4776508" y="3154705"/>
                <a:ext cx="1559116" cy="1230372"/>
              </a:xfrm>
              <a:custGeom>
                <a:avLst/>
                <a:gdLst/>
                <a:ahLst/>
                <a:cxnLst/>
                <a:rect l="l" t="t" r="r" b="b"/>
                <a:pathLst>
                  <a:path w="31954" h="20822" extrusionOk="0">
                    <a:moveTo>
                      <a:pt x="7355" y="0"/>
                    </a:moveTo>
                    <a:lnTo>
                      <a:pt x="31954" y="8796"/>
                    </a:lnTo>
                    <a:lnTo>
                      <a:pt x="31954" y="20822"/>
                    </a:lnTo>
                    <a:lnTo>
                      <a:pt x="0" y="8895"/>
                    </a:lnTo>
                    <a:close/>
                  </a:path>
                </a:pathLst>
              </a:custGeom>
              <a:solidFill>
                <a:srgbClr val="009900"/>
              </a:solidFill>
              <a:ln>
                <a:noFill/>
              </a:ln>
            </p:spPr>
            <p:txBody>
              <a:bodyPr/>
              <a:lstStyle/>
              <a:p>
                <a:endParaRPr lang="en-US"/>
              </a:p>
            </p:txBody>
          </p:sp>
        </p:grpSp>
        <p:grpSp>
          <p:nvGrpSpPr>
            <p:cNvPr id="10" name="Google Shape;568;p42">
              <a:extLst>
                <a:ext uri="{FF2B5EF4-FFF2-40B4-BE49-F238E27FC236}">
                  <a16:creationId xmlns:a16="http://schemas.microsoft.com/office/drawing/2014/main" id="{C43B5030-718D-184B-A98A-E600907F39FF}"/>
                </a:ext>
              </a:extLst>
            </p:cNvPr>
            <p:cNvGrpSpPr/>
            <p:nvPr/>
          </p:nvGrpSpPr>
          <p:grpSpPr>
            <a:xfrm>
              <a:off x="172675" y="1021325"/>
              <a:ext cx="3682579" cy="1478400"/>
              <a:chOff x="494655" y="1050955"/>
              <a:chExt cx="3682579" cy="1478400"/>
            </a:xfrm>
          </p:grpSpPr>
          <p:sp>
            <p:nvSpPr>
              <p:cNvPr id="11" name="Google Shape;569;p42">
                <a:extLst>
                  <a:ext uri="{FF2B5EF4-FFF2-40B4-BE49-F238E27FC236}">
                    <a16:creationId xmlns:a16="http://schemas.microsoft.com/office/drawing/2014/main" id="{78DDDF0E-34BB-B84F-9B5A-7AE8D5A2C936}"/>
                  </a:ext>
                </a:extLst>
              </p:cNvPr>
              <p:cNvSpPr txBox="1"/>
              <p:nvPr/>
            </p:nvSpPr>
            <p:spPr>
              <a:xfrm>
                <a:off x="494655" y="1050955"/>
                <a:ext cx="2440200" cy="1478400"/>
              </a:xfrm>
              <a:prstGeom prst="rect">
                <a:avLst/>
              </a:prstGeom>
              <a:noFill/>
              <a:ln>
                <a:noFill/>
              </a:ln>
            </p:spPr>
            <p:txBody>
              <a:bodyPr spcFirstLastPara="1" wrap="square" lIns="121900" tIns="121900" rIns="121900" bIns="121900" anchor="ctr" anchorCtr="0">
                <a:noAutofit/>
              </a:bodyPr>
              <a:lstStyle/>
              <a:p>
                <a:pPr algn="r"/>
                <a:r>
                  <a:rPr lang="en" sz="1600" b="1">
                    <a:latin typeface="Roboto"/>
                    <a:ea typeface="Roboto"/>
                    <a:cs typeface="Roboto"/>
                    <a:sym typeface="Roboto"/>
                  </a:rPr>
                  <a:t>STRIDES</a:t>
                </a:r>
                <a:endParaRPr sz="1600" b="1">
                  <a:latin typeface="Roboto"/>
                  <a:ea typeface="Roboto"/>
                  <a:cs typeface="Roboto"/>
                  <a:sym typeface="Roboto"/>
                </a:endParaRPr>
              </a:p>
              <a:p>
                <a:pPr algn="r"/>
                <a:endParaRPr sz="1600" b="1">
                  <a:latin typeface="Roboto"/>
                  <a:ea typeface="Roboto"/>
                  <a:cs typeface="Roboto"/>
                  <a:sym typeface="Roboto"/>
                </a:endParaRPr>
              </a:p>
              <a:p>
                <a:pPr algn="r">
                  <a:spcAft>
                    <a:spcPts val="2133"/>
                  </a:spcAft>
                </a:pPr>
                <a:r>
                  <a:rPr lang="en-US" sz="1067">
                    <a:latin typeface="Roboto"/>
                    <a:ea typeface="Roboto"/>
                    <a:cs typeface="Roboto"/>
                    <a:sym typeface="Roboto"/>
                  </a:rPr>
                  <a:t>STRIDES provides access to CSPs. CIT Cloud Services manages the </a:t>
                </a:r>
                <a:r>
                  <a:rPr lang="en-US" sz="1067" b="1">
                    <a:latin typeface="Roboto"/>
                    <a:ea typeface="Roboto"/>
                    <a:cs typeface="Roboto"/>
                    <a:sym typeface="Roboto"/>
                  </a:rPr>
                  <a:t>Organization-level</a:t>
                </a:r>
                <a:r>
                  <a:rPr lang="en-US" sz="1067">
                    <a:latin typeface="Roboto"/>
                    <a:ea typeface="Roboto"/>
                    <a:cs typeface="Roboto"/>
                    <a:sym typeface="Roboto"/>
                  </a:rPr>
                  <a:t> security, logging &amp; monitoring, access control, and identities for STRIDES.</a:t>
                </a:r>
                <a:r>
                  <a:rPr lang="en-US" sz="1067" b="1">
                    <a:latin typeface="Roboto"/>
                    <a:ea typeface="Roboto"/>
                    <a:cs typeface="Roboto"/>
                    <a:sym typeface="Roboto"/>
                  </a:rPr>
                  <a:t> </a:t>
                </a:r>
                <a:r>
                  <a:rPr lang="en" sz="1067">
                    <a:latin typeface="Roboto"/>
                    <a:ea typeface="Roboto"/>
                    <a:cs typeface="Roboto"/>
                    <a:sym typeface="Roboto"/>
                  </a:rPr>
                  <a:t>ICs leverage STRIDES ATO and inherits appropriate security controls from GSS and child CSPs. </a:t>
                </a:r>
                <a:endParaRPr sz="1067" b="1">
                  <a:latin typeface="Roboto"/>
                  <a:ea typeface="Roboto"/>
                  <a:cs typeface="Roboto"/>
                  <a:sym typeface="Roboto"/>
                </a:endParaRPr>
              </a:p>
            </p:txBody>
          </p:sp>
          <p:cxnSp>
            <p:nvCxnSpPr>
              <p:cNvPr id="12" name="Google Shape;570;p42">
                <a:extLst>
                  <a:ext uri="{FF2B5EF4-FFF2-40B4-BE49-F238E27FC236}">
                    <a16:creationId xmlns:a16="http://schemas.microsoft.com/office/drawing/2014/main" id="{B7574602-C33B-C64D-A83B-E230A32DE278}"/>
                  </a:ext>
                </a:extLst>
              </p:cNvPr>
              <p:cNvCxnSpPr/>
              <p:nvPr/>
            </p:nvCxnSpPr>
            <p:spPr>
              <a:xfrm rot="10800000">
                <a:off x="3046834" y="2215329"/>
                <a:ext cx="1130400" cy="0"/>
              </a:xfrm>
              <a:prstGeom prst="straightConnector1">
                <a:avLst/>
              </a:prstGeom>
              <a:noFill/>
              <a:ln w="9525" cap="flat" cmpd="sng">
                <a:solidFill>
                  <a:srgbClr val="C2C2C2"/>
                </a:solidFill>
                <a:prstDash val="solid"/>
                <a:round/>
                <a:headEnd type="none" w="sm" len="sm"/>
                <a:tailEnd type="none" w="sm" len="sm"/>
              </a:ln>
            </p:spPr>
          </p:cxnSp>
          <p:sp>
            <p:nvSpPr>
              <p:cNvPr id="13" name="Google Shape;571;p42">
                <a:extLst>
                  <a:ext uri="{FF2B5EF4-FFF2-40B4-BE49-F238E27FC236}">
                    <a16:creationId xmlns:a16="http://schemas.microsoft.com/office/drawing/2014/main" id="{20DFD10D-337D-864A-90AE-DD129F3592CE}"/>
                  </a:ext>
                </a:extLst>
              </p:cNvPr>
              <p:cNvSpPr/>
              <p:nvPr/>
            </p:nvSpPr>
            <p:spPr>
              <a:xfrm>
                <a:off x="3020371" y="2111851"/>
                <a:ext cx="198600" cy="198300"/>
              </a:xfrm>
              <a:prstGeom prst="ellipse">
                <a:avLst/>
              </a:prstGeom>
              <a:solidFill>
                <a:srgbClr val="0D5DDF"/>
              </a:solidFill>
              <a:ln>
                <a:noFill/>
              </a:ln>
            </p:spPr>
            <p:txBody>
              <a:bodyPr spcFirstLastPara="1" wrap="square" lIns="121900" tIns="121900" rIns="121900" bIns="121900" anchor="ctr" anchorCtr="0">
                <a:noAutofit/>
              </a:bodyPr>
              <a:lstStyle/>
              <a:p>
                <a:endParaRPr sz="2400"/>
              </a:p>
            </p:txBody>
          </p:sp>
          <p:sp>
            <p:nvSpPr>
              <p:cNvPr id="14" name="Google Shape;572;p42">
                <a:extLst>
                  <a:ext uri="{FF2B5EF4-FFF2-40B4-BE49-F238E27FC236}">
                    <a16:creationId xmlns:a16="http://schemas.microsoft.com/office/drawing/2014/main" id="{208F01DE-67DA-EA42-8C61-33E2499BE32B}"/>
                  </a:ext>
                </a:extLst>
              </p:cNvPr>
              <p:cNvSpPr txBox="1"/>
              <p:nvPr/>
            </p:nvSpPr>
            <p:spPr>
              <a:xfrm>
                <a:off x="2995927" y="2051434"/>
                <a:ext cx="247500" cy="312900"/>
              </a:xfrm>
              <a:prstGeom prst="rect">
                <a:avLst/>
              </a:prstGeom>
              <a:noFill/>
              <a:ln>
                <a:noFill/>
              </a:ln>
            </p:spPr>
            <p:txBody>
              <a:bodyPr spcFirstLastPara="1" wrap="square" lIns="121900" tIns="121900" rIns="121900" bIns="121900" anchor="t" anchorCtr="0">
                <a:noAutofit/>
              </a:bodyPr>
              <a:lstStyle/>
              <a:p>
                <a:pPr algn="ctr">
                  <a:spcAft>
                    <a:spcPts val="2133"/>
                  </a:spcAft>
                </a:pPr>
                <a:r>
                  <a:rPr lang="en" sz="1067">
                    <a:solidFill>
                      <a:srgbClr val="FFFFFF"/>
                    </a:solidFill>
                    <a:latin typeface="Roboto"/>
                    <a:ea typeface="Roboto"/>
                    <a:cs typeface="Roboto"/>
                    <a:sym typeface="Roboto"/>
                  </a:rPr>
                  <a:t>3</a:t>
                </a:r>
                <a:endParaRPr sz="2400">
                  <a:solidFill>
                    <a:srgbClr val="FFFFFF"/>
                  </a:solidFill>
                </a:endParaRPr>
              </a:p>
            </p:txBody>
          </p:sp>
        </p:grpSp>
      </p:grpSp>
    </p:spTree>
    <p:extLst>
      <p:ext uri="{BB962C8B-B14F-4D97-AF65-F5344CB8AC3E}">
        <p14:creationId xmlns:p14="http://schemas.microsoft.com/office/powerpoint/2010/main" val="721534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11AE48A6-0F8F-6649-8972-7B5B11A805F6}"/>
              </a:ext>
            </a:extLst>
          </p:cNvPr>
          <p:cNvSpPr txBox="1"/>
          <p:nvPr/>
        </p:nvSpPr>
        <p:spPr>
          <a:xfrm>
            <a:off x="159488" y="5913321"/>
            <a:ext cx="4367273" cy="835489"/>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82FA196D-2BD3-FA40-BAAB-37BB75B8B902}"/>
              </a:ext>
            </a:extLst>
          </p:cNvPr>
          <p:cNvSpPr>
            <a:spLocks noGrp="1"/>
          </p:cNvSpPr>
          <p:nvPr>
            <p:ph type="title"/>
          </p:nvPr>
        </p:nvSpPr>
        <p:spPr/>
        <p:txBody>
          <a:bodyPr/>
          <a:lstStyle/>
          <a:p>
            <a:r>
              <a:rPr lang="en-US" dirty="0"/>
              <a:t>Researcher and NIH Institute &amp; Center Benefits</a:t>
            </a:r>
          </a:p>
        </p:txBody>
      </p:sp>
      <p:pic>
        <p:nvPicPr>
          <p:cNvPr id="76" name="Picture 75">
            <a:extLst>
              <a:ext uri="{FF2B5EF4-FFF2-40B4-BE49-F238E27FC236}">
                <a16:creationId xmlns:a16="http://schemas.microsoft.com/office/drawing/2014/main" id="{21F0ACEF-D983-864B-9746-4F51538ACC55}"/>
              </a:ext>
            </a:extLst>
          </p:cNvPr>
          <p:cNvPicPr>
            <a:picLocks noChangeAspect="1"/>
          </p:cNvPicPr>
          <p:nvPr/>
        </p:nvPicPr>
        <p:blipFill>
          <a:blip r:embed="rId3"/>
          <a:stretch>
            <a:fillRect/>
          </a:stretch>
        </p:blipFill>
        <p:spPr>
          <a:xfrm>
            <a:off x="4959120" y="1262549"/>
            <a:ext cx="1774067" cy="1774067"/>
          </a:xfrm>
          <a:prstGeom prst="rect">
            <a:avLst/>
          </a:prstGeom>
        </p:spPr>
      </p:pic>
      <p:pic>
        <p:nvPicPr>
          <p:cNvPr id="77" name="Picture 76">
            <a:extLst>
              <a:ext uri="{FF2B5EF4-FFF2-40B4-BE49-F238E27FC236}">
                <a16:creationId xmlns:a16="http://schemas.microsoft.com/office/drawing/2014/main" id="{45135110-2467-8C41-9687-1DCB40C18C2F}"/>
              </a:ext>
            </a:extLst>
          </p:cNvPr>
          <p:cNvPicPr>
            <a:picLocks noChangeAspect="1"/>
          </p:cNvPicPr>
          <p:nvPr/>
        </p:nvPicPr>
        <p:blipFill>
          <a:blip r:embed="rId4"/>
          <a:stretch>
            <a:fillRect/>
          </a:stretch>
        </p:blipFill>
        <p:spPr>
          <a:xfrm>
            <a:off x="9030797" y="1344614"/>
            <a:ext cx="1994436" cy="1994436"/>
          </a:xfrm>
          <a:prstGeom prst="rect">
            <a:avLst/>
          </a:prstGeom>
        </p:spPr>
      </p:pic>
      <p:pic>
        <p:nvPicPr>
          <p:cNvPr id="78" name="Picture 77">
            <a:extLst>
              <a:ext uri="{FF2B5EF4-FFF2-40B4-BE49-F238E27FC236}">
                <a16:creationId xmlns:a16="http://schemas.microsoft.com/office/drawing/2014/main" id="{20C0DEC3-BA27-B944-A715-480CE1CCA705}"/>
              </a:ext>
            </a:extLst>
          </p:cNvPr>
          <p:cNvPicPr>
            <a:picLocks noChangeAspect="1"/>
          </p:cNvPicPr>
          <p:nvPr/>
        </p:nvPicPr>
        <p:blipFill>
          <a:blip r:embed="rId5"/>
          <a:stretch>
            <a:fillRect/>
          </a:stretch>
        </p:blipFill>
        <p:spPr>
          <a:xfrm>
            <a:off x="1100002" y="4058197"/>
            <a:ext cx="1672301" cy="1672301"/>
          </a:xfrm>
          <a:prstGeom prst="rect">
            <a:avLst/>
          </a:prstGeom>
        </p:spPr>
      </p:pic>
      <p:pic>
        <p:nvPicPr>
          <p:cNvPr id="79" name="Picture 78">
            <a:extLst>
              <a:ext uri="{FF2B5EF4-FFF2-40B4-BE49-F238E27FC236}">
                <a16:creationId xmlns:a16="http://schemas.microsoft.com/office/drawing/2014/main" id="{9A44C982-3054-7E45-A023-CC3AC3D71674}"/>
              </a:ext>
            </a:extLst>
          </p:cNvPr>
          <p:cNvPicPr>
            <a:picLocks noChangeAspect="1"/>
          </p:cNvPicPr>
          <p:nvPr/>
        </p:nvPicPr>
        <p:blipFill>
          <a:blip r:embed="rId6"/>
          <a:stretch>
            <a:fillRect/>
          </a:stretch>
        </p:blipFill>
        <p:spPr>
          <a:xfrm>
            <a:off x="9166305" y="4284588"/>
            <a:ext cx="1628493" cy="1628493"/>
          </a:xfrm>
          <a:prstGeom prst="rect">
            <a:avLst/>
          </a:prstGeom>
        </p:spPr>
      </p:pic>
      <p:pic>
        <p:nvPicPr>
          <p:cNvPr id="80" name="Picture 79">
            <a:extLst>
              <a:ext uri="{FF2B5EF4-FFF2-40B4-BE49-F238E27FC236}">
                <a16:creationId xmlns:a16="http://schemas.microsoft.com/office/drawing/2014/main" id="{35517042-0357-0B4B-B223-81F02C633C1F}"/>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1049119" y="1347163"/>
            <a:ext cx="1774067" cy="1774067"/>
          </a:xfrm>
          <a:prstGeom prst="rect">
            <a:avLst/>
          </a:prstGeom>
        </p:spPr>
      </p:pic>
      <p:pic>
        <p:nvPicPr>
          <p:cNvPr id="82" name="Picture 81">
            <a:extLst>
              <a:ext uri="{FF2B5EF4-FFF2-40B4-BE49-F238E27FC236}">
                <a16:creationId xmlns:a16="http://schemas.microsoft.com/office/drawing/2014/main" id="{B82ADD02-0C2A-5340-AAE0-36A4A4ED8B7B}"/>
              </a:ext>
            </a:extLst>
          </p:cNvPr>
          <p:cNvPicPr>
            <a:picLocks noChangeAspect="1"/>
          </p:cNvPicPr>
          <p:nvPr/>
        </p:nvPicPr>
        <p:blipFill>
          <a:blip r:embed="rId9"/>
          <a:stretch>
            <a:fillRect/>
          </a:stretch>
        </p:blipFill>
        <p:spPr>
          <a:xfrm>
            <a:off x="4870693" y="4058197"/>
            <a:ext cx="1950921" cy="1950921"/>
          </a:xfrm>
          <a:prstGeom prst="rect">
            <a:avLst/>
          </a:prstGeom>
        </p:spPr>
      </p:pic>
      <p:sp>
        <p:nvSpPr>
          <p:cNvPr id="83" name="TextBox 82">
            <a:extLst>
              <a:ext uri="{FF2B5EF4-FFF2-40B4-BE49-F238E27FC236}">
                <a16:creationId xmlns:a16="http://schemas.microsoft.com/office/drawing/2014/main" id="{A0D0FD2E-D089-CF42-8EA8-AB72A09816FE}"/>
              </a:ext>
            </a:extLst>
          </p:cNvPr>
          <p:cNvSpPr txBox="1"/>
          <p:nvPr/>
        </p:nvSpPr>
        <p:spPr>
          <a:xfrm>
            <a:off x="279288" y="5783757"/>
            <a:ext cx="3313728" cy="646331"/>
          </a:xfrm>
          <a:prstGeom prst="rect">
            <a:avLst/>
          </a:prstGeom>
          <a:noFill/>
        </p:spPr>
        <p:txBody>
          <a:bodyPr wrap="none" rtlCol="0">
            <a:spAutoFit/>
          </a:bodyPr>
          <a:lstStyle/>
          <a:p>
            <a:pPr algn="ctr"/>
            <a:r>
              <a:rPr lang="en-US" dirty="0"/>
              <a:t>Dedicated, secure connectivity</a:t>
            </a:r>
            <a:br>
              <a:rPr lang="en-US" dirty="0"/>
            </a:br>
            <a:r>
              <a:rPr lang="en-US" dirty="0"/>
              <a:t>for data/file transfer</a:t>
            </a:r>
          </a:p>
        </p:txBody>
      </p:sp>
      <p:sp>
        <p:nvSpPr>
          <p:cNvPr id="84" name="TextBox 83">
            <a:extLst>
              <a:ext uri="{FF2B5EF4-FFF2-40B4-BE49-F238E27FC236}">
                <a16:creationId xmlns:a16="http://schemas.microsoft.com/office/drawing/2014/main" id="{8CFF2447-B032-FF40-86C4-D86810A5A5C6}"/>
              </a:ext>
            </a:extLst>
          </p:cNvPr>
          <p:cNvSpPr txBox="1"/>
          <p:nvPr/>
        </p:nvSpPr>
        <p:spPr>
          <a:xfrm>
            <a:off x="7883839" y="3377793"/>
            <a:ext cx="4288353" cy="646331"/>
          </a:xfrm>
          <a:prstGeom prst="rect">
            <a:avLst/>
          </a:prstGeom>
          <a:noFill/>
        </p:spPr>
        <p:txBody>
          <a:bodyPr wrap="none" rtlCol="0">
            <a:spAutoFit/>
          </a:bodyPr>
          <a:lstStyle/>
          <a:p>
            <a:r>
              <a:rPr lang="en-US" dirty="0"/>
              <a:t>IC funding and expense management,</a:t>
            </a:r>
            <a:br>
              <a:rPr lang="en-US" dirty="0"/>
            </a:br>
            <a:r>
              <a:rPr lang="en-US" dirty="0"/>
              <a:t>with NIH billing/payment service support</a:t>
            </a:r>
          </a:p>
        </p:txBody>
      </p:sp>
      <p:sp>
        <p:nvSpPr>
          <p:cNvPr id="85" name="TextBox 84">
            <a:extLst>
              <a:ext uri="{FF2B5EF4-FFF2-40B4-BE49-F238E27FC236}">
                <a16:creationId xmlns:a16="http://schemas.microsoft.com/office/drawing/2014/main" id="{889FF9A2-C227-4842-9E49-BBB9B74DEC0D}"/>
              </a:ext>
            </a:extLst>
          </p:cNvPr>
          <p:cNvSpPr txBox="1"/>
          <p:nvPr/>
        </p:nvSpPr>
        <p:spPr>
          <a:xfrm>
            <a:off x="8291627" y="6002883"/>
            <a:ext cx="3377848" cy="369332"/>
          </a:xfrm>
          <a:prstGeom prst="rect">
            <a:avLst/>
          </a:prstGeom>
          <a:noFill/>
        </p:spPr>
        <p:txBody>
          <a:bodyPr wrap="none" rtlCol="0">
            <a:spAutoFit/>
          </a:bodyPr>
          <a:lstStyle/>
          <a:p>
            <a:r>
              <a:rPr lang="en-US" dirty="0"/>
              <a:t>Monthly reports and dashboard</a:t>
            </a:r>
          </a:p>
        </p:txBody>
      </p:sp>
      <p:sp>
        <p:nvSpPr>
          <p:cNvPr id="86" name="TextBox 85">
            <a:extLst>
              <a:ext uri="{FF2B5EF4-FFF2-40B4-BE49-F238E27FC236}">
                <a16:creationId xmlns:a16="http://schemas.microsoft.com/office/drawing/2014/main" id="{6F67FE4F-5481-324B-B775-64B6887F1382}"/>
              </a:ext>
            </a:extLst>
          </p:cNvPr>
          <p:cNvSpPr txBox="1"/>
          <p:nvPr/>
        </p:nvSpPr>
        <p:spPr>
          <a:xfrm>
            <a:off x="4901023" y="3090602"/>
            <a:ext cx="1890261" cy="646331"/>
          </a:xfrm>
          <a:prstGeom prst="rect">
            <a:avLst/>
          </a:prstGeom>
          <a:noFill/>
        </p:spPr>
        <p:txBody>
          <a:bodyPr wrap="none" rtlCol="0">
            <a:spAutoFit/>
          </a:bodyPr>
          <a:lstStyle/>
          <a:p>
            <a:pPr algn="ctr"/>
            <a:r>
              <a:rPr lang="en-US" dirty="0"/>
              <a:t>Security controls</a:t>
            </a:r>
            <a:br>
              <a:rPr lang="en-US" dirty="0"/>
            </a:br>
            <a:r>
              <a:rPr lang="en-US" dirty="0"/>
              <a:t>and guardrails</a:t>
            </a:r>
          </a:p>
        </p:txBody>
      </p:sp>
      <p:sp>
        <p:nvSpPr>
          <p:cNvPr id="87" name="TextBox 86">
            <a:extLst>
              <a:ext uri="{FF2B5EF4-FFF2-40B4-BE49-F238E27FC236}">
                <a16:creationId xmlns:a16="http://schemas.microsoft.com/office/drawing/2014/main" id="{56A10DAD-B19D-184C-9751-1BD34213E248}"/>
              </a:ext>
            </a:extLst>
          </p:cNvPr>
          <p:cNvSpPr txBox="1"/>
          <p:nvPr/>
        </p:nvSpPr>
        <p:spPr>
          <a:xfrm>
            <a:off x="4125169" y="6008038"/>
            <a:ext cx="3441968" cy="369332"/>
          </a:xfrm>
          <a:prstGeom prst="rect">
            <a:avLst/>
          </a:prstGeom>
          <a:noFill/>
        </p:spPr>
        <p:txBody>
          <a:bodyPr wrap="none" rtlCol="0">
            <a:spAutoFit/>
          </a:bodyPr>
          <a:lstStyle/>
          <a:p>
            <a:r>
              <a:rPr lang="en-US" dirty="0"/>
              <a:t>Monitoring and threat protection</a:t>
            </a:r>
          </a:p>
        </p:txBody>
      </p:sp>
      <p:sp>
        <p:nvSpPr>
          <p:cNvPr id="89" name="TextBox 88">
            <a:extLst>
              <a:ext uri="{FF2B5EF4-FFF2-40B4-BE49-F238E27FC236}">
                <a16:creationId xmlns:a16="http://schemas.microsoft.com/office/drawing/2014/main" id="{7B8C5B97-6AF7-C140-B7B6-8DB6F73A7B5F}"/>
              </a:ext>
            </a:extLst>
          </p:cNvPr>
          <p:cNvSpPr txBox="1"/>
          <p:nvPr/>
        </p:nvSpPr>
        <p:spPr>
          <a:xfrm>
            <a:off x="202344" y="3285193"/>
            <a:ext cx="3467616" cy="646331"/>
          </a:xfrm>
          <a:prstGeom prst="rect">
            <a:avLst/>
          </a:prstGeom>
          <a:noFill/>
        </p:spPr>
        <p:txBody>
          <a:bodyPr wrap="none" rtlCol="0">
            <a:spAutoFit/>
          </a:bodyPr>
          <a:lstStyle/>
          <a:p>
            <a:pPr algn="ctr"/>
            <a:r>
              <a:rPr lang="en-US" dirty="0"/>
              <a:t>Consistent use of NIH identities </a:t>
            </a:r>
            <a:br>
              <a:rPr lang="en-US" dirty="0"/>
            </a:br>
            <a:r>
              <a:rPr lang="en-US" dirty="0"/>
              <a:t>and login credentials</a:t>
            </a:r>
          </a:p>
        </p:txBody>
      </p:sp>
    </p:spTree>
    <p:extLst>
      <p:ext uri="{BB962C8B-B14F-4D97-AF65-F5344CB8AC3E}">
        <p14:creationId xmlns:p14="http://schemas.microsoft.com/office/powerpoint/2010/main" val="3956269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A72B-778B-6A41-8272-7A6A6F29FB45}"/>
              </a:ext>
            </a:extLst>
          </p:cNvPr>
          <p:cNvSpPr>
            <a:spLocks noGrp="1"/>
          </p:cNvSpPr>
          <p:nvPr>
            <p:ph type="ctrTitle"/>
          </p:nvPr>
        </p:nvSpPr>
        <p:spPr/>
        <p:txBody>
          <a:bodyPr/>
          <a:lstStyle/>
          <a:p>
            <a:r>
              <a:rPr lang="en-US" dirty="0"/>
              <a:t>Envisioning the Next Steps for Cloud at NIH</a:t>
            </a:r>
          </a:p>
        </p:txBody>
      </p:sp>
      <p:sp>
        <p:nvSpPr>
          <p:cNvPr id="3" name="Subtitle 2">
            <a:extLst>
              <a:ext uri="{FF2B5EF4-FFF2-40B4-BE49-F238E27FC236}">
                <a16:creationId xmlns:a16="http://schemas.microsoft.com/office/drawing/2014/main" id="{BB492DA7-6662-4148-AA18-D3089448873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51994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849085" y="210840"/>
            <a:ext cx="7576457" cy="1348410"/>
          </a:xfrm>
        </p:spPr>
        <p:txBody>
          <a:bodyPr>
            <a:normAutofit/>
          </a:bodyPr>
          <a:lstStyle/>
          <a:p>
            <a:r>
              <a:rPr lang="en-US" sz="3600" dirty="0">
                <a:solidFill>
                  <a:schemeClr val="accent5"/>
                </a:solidFill>
              </a:rPr>
              <a:t>Capacity Building Approach</a:t>
            </a:r>
            <a:endParaRPr lang="en-US" sz="1800" dirty="0">
              <a:solidFill>
                <a:schemeClr val="accent5"/>
              </a:solidFill>
            </a:endParaRPr>
          </a:p>
        </p:txBody>
      </p:sp>
      <p:sp>
        <p:nvSpPr>
          <p:cNvPr id="11" name="Title 1">
            <a:extLst>
              <a:ext uri="{FF2B5EF4-FFF2-40B4-BE49-F238E27FC236}">
                <a16:creationId xmlns:a16="http://schemas.microsoft.com/office/drawing/2014/main" id="{444A11BE-8D87-4C1E-8A4D-5F097E39DCF4}"/>
              </a:ext>
            </a:extLst>
          </p:cNvPr>
          <p:cNvSpPr txBox="1">
            <a:spLocks/>
          </p:cNvSpPr>
          <p:nvPr/>
        </p:nvSpPr>
        <p:spPr>
          <a:xfrm>
            <a:off x="1866900" y="1559250"/>
            <a:ext cx="8458200" cy="83222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br>
              <a:rPr lang="en-US" dirty="0"/>
            </a:br>
            <a:endParaRPr lang="en-US" dirty="0"/>
          </a:p>
        </p:txBody>
      </p:sp>
      <p:sp>
        <p:nvSpPr>
          <p:cNvPr id="4" name="Content Placeholder 3">
            <a:extLst>
              <a:ext uri="{FF2B5EF4-FFF2-40B4-BE49-F238E27FC236}">
                <a16:creationId xmlns:a16="http://schemas.microsoft.com/office/drawing/2014/main" id="{1055A102-5FCE-44BE-9BEF-04CC81B193DE}"/>
              </a:ext>
            </a:extLst>
          </p:cNvPr>
          <p:cNvSpPr>
            <a:spLocks noGrp="1"/>
          </p:cNvSpPr>
          <p:nvPr>
            <p:ph idx="1"/>
          </p:nvPr>
        </p:nvSpPr>
        <p:spPr>
          <a:xfrm>
            <a:off x="751115" y="1559250"/>
            <a:ext cx="4956347" cy="4459713"/>
          </a:xfrm>
        </p:spPr>
        <p:txBody>
          <a:bodyPr>
            <a:normAutofit fontScale="62500" lnSpcReduction="20000"/>
          </a:bodyPr>
          <a:lstStyle/>
          <a:p>
            <a:pPr>
              <a:lnSpc>
                <a:spcPct val="150000"/>
              </a:lnSpc>
            </a:pPr>
            <a:r>
              <a:rPr lang="en-US" dirty="0"/>
              <a:t>Establish NIH-wide governance and </a:t>
            </a:r>
            <a:r>
              <a:rPr lang="en-US" b="1" dirty="0"/>
              <a:t>Cloud Center of Excellence</a:t>
            </a:r>
            <a:r>
              <a:rPr lang="en-US" dirty="0"/>
              <a:t>, stemming from existing NIH Cloud Smart interest group</a:t>
            </a:r>
          </a:p>
          <a:p>
            <a:pPr>
              <a:lnSpc>
                <a:spcPct val="150000"/>
              </a:lnSpc>
            </a:pPr>
            <a:r>
              <a:rPr lang="en-US" dirty="0"/>
              <a:t>“Release” production-level, </a:t>
            </a:r>
            <a:r>
              <a:rPr lang="en-US" dirty="0" err="1"/>
              <a:t>ATO’d</a:t>
            </a:r>
            <a:r>
              <a:rPr lang="en-US" dirty="0"/>
              <a:t> cloud environments for NIH use; provision new and migrate existing cloud accounts/projects into these environments </a:t>
            </a:r>
          </a:p>
          <a:p>
            <a:pPr>
              <a:lnSpc>
                <a:spcPct val="150000"/>
              </a:lnSpc>
            </a:pPr>
            <a:r>
              <a:rPr lang="en-US" dirty="0"/>
              <a:t>Create, compile, and share best practices for doing research in the cloud</a:t>
            </a:r>
          </a:p>
          <a:p>
            <a:pPr>
              <a:lnSpc>
                <a:spcPct val="150000"/>
              </a:lnSpc>
            </a:pPr>
            <a:r>
              <a:rPr lang="en-US" dirty="0"/>
              <a:t>Develop targeted training programs for research and research support staff</a:t>
            </a:r>
          </a:p>
          <a:p>
            <a:pPr>
              <a:lnSpc>
                <a:spcPct val="150000"/>
              </a:lnSpc>
            </a:pPr>
            <a:r>
              <a:rPr lang="en-US" dirty="0"/>
              <a:t>Grow the team to focus on supporting the broader organization’s transition to cloud</a:t>
            </a:r>
          </a:p>
        </p:txBody>
      </p:sp>
      <p:pic>
        <p:nvPicPr>
          <p:cNvPr id="2" name="Picture 1">
            <a:extLst>
              <a:ext uri="{FF2B5EF4-FFF2-40B4-BE49-F238E27FC236}">
                <a16:creationId xmlns:a16="http://schemas.microsoft.com/office/drawing/2014/main" id="{683B4F14-061B-174F-B9BE-72A126CE6C24}"/>
              </a:ext>
            </a:extLst>
          </p:cNvPr>
          <p:cNvPicPr>
            <a:picLocks noChangeAspect="1"/>
          </p:cNvPicPr>
          <p:nvPr/>
        </p:nvPicPr>
        <p:blipFill>
          <a:blip r:embed="rId2"/>
          <a:stretch>
            <a:fillRect/>
          </a:stretch>
        </p:blipFill>
        <p:spPr>
          <a:xfrm>
            <a:off x="6037615" y="1245995"/>
            <a:ext cx="6154385" cy="5051808"/>
          </a:xfrm>
          <a:prstGeom prst="rect">
            <a:avLst/>
          </a:prstGeom>
        </p:spPr>
      </p:pic>
    </p:spTree>
    <p:extLst>
      <p:ext uri="{BB962C8B-B14F-4D97-AF65-F5344CB8AC3E}">
        <p14:creationId xmlns:p14="http://schemas.microsoft.com/office/powerpoint/2010/main" val="413860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C0BA-9C63-E946-A16E-E6470B26DDB9}"/>
              </a:ext>
            </a:extLst>
          </p:cNvPr>
          <p:cNvSpPr>
            <a:spLocks noGrp="1"/>
          </p:cNvSpPr>
          <p:nvPr>
            <p:ph type="title"/>
          </p:nvPr>
        </p:nvSpPr>
        <p:spPr/>
        <p:txBody>
          <a:bodyPr/>
          <a:lstStyle/>
          <a:p>
            <a:r>
              <a:rPr lang="en-US" dirty="0"/>
              <a:t>Acknowledgements</a:t>
            </a:r>
          </a:p>
        </p:txBody>
      </p:sp>
      <p:sp>
        <p:nvSpPr>
          <p:cNvPr id="4" name="Slide Number Placeholder 3">
            <a:extLst>
              <a:ext uri="{FF2B5EF4-FFF2-40B4-BE49-F238E27FC236}">
                <a16:creationId xmlns:a16="http://schemas.microsoft.com/office/drawing/2014/main" id="{DD53D3FC-8650-AF45-BF94-4301907C7E68}"/>
              </a:ext>
            </a:extLst>
          </p:cNvPr>
          <p:cNvSpPr>
            <a:spLocks noGrp="1"/>
          </p:cNvSpPr>
          <p:nvPr>
            <p:ph type="sldNum" sz="quarter" idx="10"/>
          </p:nvPr>
        </p:nvSpPr>
        <p:spPr/>
        <p:txBody>
          <a:bodyPr/>
          <a:lstStyle/>
          <a:p>
            <a:pPr>
              <a:defRPr/>
            </a:pPr>
            <a:fld id="{A8BA57A7-37C2-4381-B651-A52D0E09B8D6}" type="slidenum">
              <a:rPr lang="en-US" smtClean="0"/>
              <a:pPr>
                <a:defRPr/>
              </a:pPr>
              <a:t>34</a:t>
            </a:fld>
            <a:endParaRPr lang="en-US" dirty="0"/>
          </a:p>
        </p:txBody>
      </p:sp>
      <p:pic>
        <p:nvPicPr>
          <p:cNvPr id="6" name="Picture 5">
            <a:extLst>
              <a:ext uri="{FF2B5EF4-FFF2-40B4-BE49-F238E27FC236}">
                <a16:creationId xmlns:a16="http://schemas.microsoft.com/office/drawing/2014/main" id="{2F8C249C-C5F7-C847-B3D7-A1D5DE940AD4}"/>
              </a:ext>
            </a:extLst>
          </p:cNvPr>
          <p:cNvPicPr>
            <a:picLocks noChangeAspect="1"/>
          </p:cNvPicPr>
          <p:nvPr/>
        </p:nvPicPr>
        <p:blipFill>
          <a:blip r:embed="rId2"/>
          <a:stretch>
            <a:fillRect/>
          </a:stretch>
        </p:blipFill>
        <p:spPr>
          <a:xfrm>
            <a:off x="306916" y="1200836"/>
            <a:ext cx="7162800" cy="5397500"/>
          </a:xfrm>
          <a:prstGeom prst="rect">
            <a:avLst/>
          </a:prstGeom>
        </p:spPr>
      </p:pic>
      <p:sp>
        <p:nvSpPr>
          <p:cNvPr id="7" name="Content Placeholder 4">
            <a:extLst>
              <a:ext uri="{FF2B5EF4-FFF2-40B4-BE49-F238E27FC236}">
                <a16:creationId xmlns:a16="http://schemas.microsoft.com/office/drawing/2014/main" id="{D19166AD-E121-2B4A-A03E-CFC874DEF0B9}"/>
              </a:ext>
            </a:extLst>
          </p:cNvPr>
          <p:cNvSpPr>
            <a:spLocks noGrp="1"/>
          </p:cNvSpPr>
          <p:nvPr>
            <p:ph idx="1"/>
          </p:nvPr>
        </p:nvSpPr>
        <p:spPr>
          <a:xfrm>
            <a:off x="7647316" y="1160598"/>
            <a:ext cx="4189991" cy="5521512"/>
          </a:xfrm>
          <a:prstGeom prst="rect">
            <a:avLst/>
          </a:prstGeom>
        </p:spPr>
        <p:txBody>
          <a:bodyPr wrap="square">
            <a:spAutoFit/>
          </a:bodyPr>
          <a:lstStyle/>
          <a:p>
            <a:pPr marL="400050">
              <a:spcAft>
                <a:spcPts val="600"/>
              </a:spcAft>
            </a:pPr>
            <a:r>
              <a:rPr lang="en-US" sz="1600" u="sng" dirty="0">
                <a:solidFill>
                  <a:srgbClr val="616265"/>
                </a:solidFill>
                <a:latin typeface="Arial" charset="0"/>
                <a:cs typeface="Arial" charset="0"/>
              </a:rPr>
              <a:t>Oversight &amp; Policy</a:t>
            </a:r>
            <a:r>
              <a:rPr lang="en-US" sz="1600" dirty="0">
                <a:solidFill>
                  <a:srgbClr val="616265"/>
                </a:solidFill>
                <a:latin typeface="Arial" charset="0"/>
                <a:cs typeface="Arial" charset="0"/>
              </a:rPr>
              <a:t>: Andrea Norris, Larry Tabak, Jim Anderson, Betsy Wilder, Susan Gregurick, Jess Mazerik, Taylor Gilliland, Belinda </a:t>
            </a:r>
            <a:r>
              <a:rPr lang="en-US" sz="1600" dirty="0" err="1">
                <a:solidFill>
                  <a:srgbClr val="616265"/>
                </a:solidFill>
                <a:latin typeface="Arial" charset="0"/>
                <a:cs typeface="Arial" charset="0"/>
              </a:rPr>
              <a:t>Seto</a:t>
            </a:r>
            <a:r>
              <a:rPr lang="en-US" sz="1600" dirty="0">
                <a:solidFill>
                  <a:srgbClr val="616265"/>
                </a:solidFill>
                <a:latin typeface="Arial" charset="0"/>
                <a:cs typeface="Arial" charset="0"/>
              </a:rPr>
              <a:t>, Michelle Bulls, Adam Graham</a:t>
            </a:r>
          </a:p>
          <a:p>
            <a:pPr marL="400050">
              <a:spcAft>
                <a:spcPts val="600"/>
              </a:spcAft>
            </a:pPr>
            <a:r>
              <a:rPr lang="en-US" sz="1600" u="sng" dirty="0">
                <a:solidFill>
                  <a:srgbClr val="616265"/>
                </a:solidFill>
                <a:latin typeface="Arial" charset="0"/>
                <a:cs typeface="Arial" charset="0"/>
              </a:rPr>
              <a:t>Negotiations &amp;  Awards Management</a:t>
            </a:r>
            <a:r>
              <a:rPr lang="en-US" sz="1600" dirty="0">
                <a:solidFill>
                  <a:srgbClr val="616265"/>
                </a:solidFill>
                <a:latin typeface="Arial" charset="0"/>
                <a:cs typeface="Arial" charset="0"/>
              </a:rPr>
              <a:t>: Kate O’Sullivan, Jeff Snyder, Teresa Marquette, Ann </a:t>
            </a:r>
            <a:r>
              <a:rPr lang="en-US" sz="1600" dirty="0" err="1">
                <a:solidFill>
                  <a:srgbClr val="616265"/>
                </a:solidFill>
                <a:latin typeface="Arial" charset="0"/>
                <a:cs typeface="Arial" charset="0"/>
              </a:rPr>
              <a:t>Gawalt</a:t>
            </a:r>
            <a:r>
              <a:rPr lang="en-US" sz="1600" dirty="0">
                <a:solidFill>
                  <a:srgbClr val="616265"/>
                </a:solidFill>
                <a:latin typeface="Arial" charset="0"/>
                <a:cs typeface="Arial" charset="0"/>
              </a:rPr>
              <a:t>, Chris Hammond, Kristin Wegner, Linda Shariati, Mike Steenstra, Jo </a:t>
            </a:r>
            <a:r>
              <a:rPr lang="en-US" sz="1600" dirty="0" err="1">
                <a:solidFill>
                  <a:srgbClr val="616265"/>
                </a:solidFill>
                <a:latin typeface="Arial" charset="0"/>
                <a:cs typeface="Arial" charset="0"/>
              </a:rPr>
              <a:t>Magnaye</a:t>
            </a:r>
            <a:endParaRPr lang="en-US" sz="1600" dirty="0">
              <a:solidFill>
                <a:srgbClr val="616265"/>
              </a:solidFill>
              <a:latin typeface="Arial" charset="0"/>
              <a:cs typeface="Arial" charset="0"/>
            </a:endParaRPr>
          </a:p>
          <a:p>
            <a:pPr marL="400050">
              <a:spcAft>
                <a:spcPts val="600"/>
              </a:spcAft>
            </a:pPr>
            <a:r>
              <a:rPr lang="en-US" sz="1600" u="sng" dirty="0">
                <a:solidFill>
                  <a:srgbClr val="616265"/>
                </a:solidFill>
                <a:latin typeface="Arial" charset="0"/>
                <a:cs typeface="Arial" charset="0"/>
              </a:rPr>
              <a:t>Technology Advice</a:t>
            </a:r>
            <a:r>
              <a:rPr lang="en-US" sz="1600" dirty="0">
                <a:solidFill>
                  <a:srgbClr val="616265"/>
                </a:solidFill>
                <a:latin typeface="Arial" charset="0"/>
                <a:cs typeface="Arial" charset="0"/>
              </a:rPr>
              <a:t>: Vivien </a:t>
            </a:r>
            <a:r>
              <a:rPr lang="en-US" sz="1600" dirty="0" err="1">
                <a:solidFill>
                  <a:srgbClr val="616265"/>
                </a:solidFill>
                <a:latin typeface="Arial" charset="0"/>
                <a:cs typeface="Arial" charset="0"/>
              </a:rPr>
              <a:t>Bonazzi</a:t>
            </a:r>
            <a:r>
              <a:rPr lang="en-US" sz="1600" dirty="0">
                <a:solidFill>
                  <a:srgbClr val="616265"/>
                </a:solidFill>
                <a:latin typeface="Arial" charset="0"/>
                <a:cs typeface="Arial" charset="0"/>
              </a:rPr>
              <a:t>, Tony </a:t>
            </a:r>
            <a:r>
              <a:rPr lang="en-US" sz="1600" dirty="0" err="1">
                <a:solidFill>
                  <a:srgbClr val="616265"/>
                </a:solidFill>
                <a:latin typeface="Arial" charset="0"/>
                <a:cs typeface="Arial" charset="0"/>
              </a:rPr>
              <a:t>Kerlavage</a:t>
            </a:r>
            <a:r>
              <a:rPr lang="en-US" sz="1600" dirty="0">
                <a:solidFill>
                  <a:srgbClr val="616265"/>
                </a:solidFill>
                <a:latin typeface="Arial" charset="0"/>
                <a:cs typeface="Arial" charset="0"/>
              </a:rPr>
              <a:t>, Jim </a:t>
            </a:r>
            <a:r>
              <a:rPr lang="en-US" sz="1600" dirty="0" err="1">
                <a:solidFill>
                  <a:srgbClr val="616265"/>
                </a:solidFill>
                <a:latin typeface="Arial" charset="0"/>
                <a:cs typeface="Arial" charset="0"/>
              </a:rPr>
              <a:t>Ostell</a:t>
            </a:r>
            <a:r>
              <a:rPr lang="en-US" sz="1600" dirty="0">
                <a:solidFill>
                  <a:srgbClr val="616265"/>
                </a:solidFill>
                <a:latin typeface="Arial" charset="0"/>
                <a:cs typeface="Arial" charset="0"/>
              </a:rPr>
              <a:t>, Steve Sherry, Eugene </a:t>
            </a:r>
            <a:r>
              <a:rPr lang="en-US" sz="1600" dirty="0" err="1">
                <a:solidFill>
                  <a:srgbClr val="616265"/>
                </a:solidFill>
                <a:latin typeface="Arial" charset="0"/>
                <a:cs typeface="Arial" charset="0"/>
              </a:rPr>
              <a:t>Yashenko</a:t>
            </a:r>
            <a:r>
              <a:rPr lang="en-US" sz="1600" dirty="0"/>
              <a:t>, </a:t>
            </a:r>
            <a:r>
              <a:rPr lang="en-US" sz="1600" dirty="0">
                <a:solidFill>
                  <a:srgbClr val="616265"/>
                </a:solidFill>
                <a:latin typeface="Arial" charset="0"/>
                <a:cs typeface="Arial" charset="0"/>
              </a:rPr>
              <a:t>Alastair Thomson </a:t>
            </a:r>
          </a:p>
          <a:p>
            <a:pPr marL="400050">
              <a:spcAft>
                <a:spcPts val="600"/>
              </a:spcAft>
            </a:pPr>
            <a:r>
              <a:rPr lang="en-US" sz="1600" u="sng" dirty="0">
                <a:solidFill>
                  <a:srgbClr val="616265"/>
                </a:solidFill>
                <a:latin typeface="Arial" charset="0"/>
                <a:cs typeface="Arial" charset="0"/>
              </a:rPr>
              <a:t>Communications</a:t>
            </a:r>
            <a:r>
              <a:rPr lang="en-US" sz="1600" dirty="0">
                <a:solidFill>
                  <a:srgbClr val="616265"/>
                </a:solidFill>
                <a:latin typeface="Arial" charset="0"/>
                <a:cs typeface="Arial" charset="0"/>
              </a:rPr>
              <a:t>: Jennifer Morgan Gray, Rachell Britt, Alexis Williams, Sisley Chung, Shira Weissman, Erin Walker</a:t>
            </a:r>
          </a:p>
          <a:p>
            <a:pPr marL="400050">
              <a:spcAft>
                <a:spcPts val="600"/>
              </a:spcAft>
            </a:pPr>
            <a:r>
              <a:rPr lang="en-US" sz="1600" u="sng" dirty="0">
                <a:solidFill>
                  <a:srgbClr val="616265"/>
                </a:solidFill>
                <a:latin typeface="Arial" charset="0"/>
                <a:cs typeface="Arial" charset="0"/>
              </a:rPr>
              <a:t>STRIDES Partners</a:t>
            </a:r>
            <a:r>
              <a:rPr lang="en-US" sz="1600" dirty="0">
                <a:solidFill>
                  <a:srgbClr val="616265"/>
                </a:solidFill>
                <a:latin typeface="Arial" charset="0"/>
                <a:cs typeface="Arial" charset="0"/>
              </a:rPr>
              <a:t>: Google, AWS, Carahsoft, Four Points Technology</a:t>
            </a:r>
          </a:p>
        </p:txBody>
      </p:sp>
    </p:spTree>
    <p:extLst>
      <p:ext uri="{BB962C8B-B14F-4D97-AF65-F5344CB8AC3E}">
        <p14:creationId xmlns:p14="http://schemas.microsoft.com/office/powerpoint/2010/main" val="2125291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0270B-F5E5-3F4D-A943-BEECF2568B11}"/>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7CC30D04-2228-EB43-A400-84CE4BB34B7A}"/>
              </a:ext>
            </a:extLst>
          </p:cNvPr>
          <p:cNvSpPr>
            <a:spLocks noGrp="1"/>
          </p:cNvSpPr>
          <p:nvPr>
            <p:ph type="subTitle" idx="1"/>
          </p:nvPr>
        </p:nvSpPr>
        <p:spPr/>
        <p:txBody>
          <a:bodyPr>
            <a:normAutofit fontScale="92500" lnSpcReduction="10000"/>
          </a:bodyPr>
          <a:lstStyle/>
          <a:p>
            <a:r>
              <a:rPr lang="en-US" dirty="0"/>
              <a:t>General Contact:</a:t>
            </a:r>
          </a:p>
          <a:p>
            <a:r>
              <a:rPr lang="en-US" dirty="0" err="1"/>
              <a:t>STRIDES@nih.gov</a:t>
            </a:r>
            <a:endParaRPr lang="en-US" dirty="0"/>
          </a:p>
          <a:p>
            <a:endParaRPr lang="en-US" dirty="0"/>
          </a:p>
          <a:p>
            <a:r>
              <a:rPr lang="en-US" dirty="0"/>
              <a:t>Training Contact:</a:t>
            </a:r>
          </a:p>
          <a:p>
            <a:r>
              <a:rPr lang="en-US" dirty="0" err="1"/>
              <a:t>STRIDESTraining@nih.gov</a:t>
            </a:r>
            <a:endParaRPr lang="en-US" dirty="0"/>
          </a:p>
        </p:txBody>
      </p:sp>
    </p:spTree>
    <p:extLst>
      <p:ext uri="{BB962C8B-B14F-4D97-AF65-F5344CB8AC3E}">
        <p14:creationId xmlns:p14="http://schemas.microsoft.com/office/powerpoint/2010/main" val="1142220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076063-4983-40E6-B9A1-76A9582328AB}"/>
              </a:ext>
            </a:extLst>
          </p:cNvPr>
          <p:cNvSpPr>
            <a:spLocks noGrp="1"/>
          </p:cNvSpPr>
          <p:nvPr>
            <p:ph type="sldNum" sz="quarter" idx="10"/>
          </p:nvPr>
        </p:nvSpPr>
        <p:spPr/>
        <p:txBody>
          <a:bodyPr/>
          <a:lstStyle/>
          <a:p>
            <a:pPr defTabSz="685800">
              <a:defRPr/>
            </a:pPr>
            <a:r>
              <a:rPr lang="en-US" sz="900" dirty="0">
                <a:solidFill>
                  <a:prstClr val="black">
                    <a:tint val="75000"/>
                  </a:prstClr>
                </a:solidFill>
                <a:latin typeface="Arial" panose="020B0604020202020204"/>
              </a:rPr>
              <a:t>          </a:t>
            </a:r>
            <a:fld id="{0DA216C3-D661-4614-8E98-242A362C0AC8}" type="slidenum">
              <a:rPr lang="en-US" sz="900">
                <a:solidFill>
                  <a:prstClr val="black">
                    <a:tint val="75000"/>
                  </a:prstClr>
                </a:solidFill>
                <a:latin typeface="Arial" panose="020B0604020202020204"/>
              </a:rPr>
              <a:pPr defTabSz="685800">
                <a:defRPr/>
              </a:pPr>
              <a:t>4</a:t>
            </a:fld>
            <a:endParaRPr lang="en-US" sz="900" dirty="0">
              <a:solidFill>
                <a:prstClr val="black">
                  <a:tint val="75000"/>
                </a:prstClr>
              </a:solidFill>
              <a:latin typeface="Arial" panose="020B0604020202020204"/>
            </a:endParaRPr>
          </a:p>
        </p:txBody>
      </p:sp>
      <p:sp>
        <p:nvSpPr>
          <p:cNvPr id="2" name="Title 1">
            <a:extLst>
              <a:ext uri="{FF2B5EF4-FFF2-40B4-BE49-F238E27FC236}">
                <a16:creationId xmlns:a16="http://schemas.microsoft.com/office/drawing/2014/main" id="{3CA8F0B4-7BC4-4EF0-9B86-6DE83C6E4785}"/>
              </a:ext>
            </a:extLst>
          </p:cNvPr>
          <p:cNvSpPr>
            <a:spLocks noGrp="1"/>
          </p:cNvSpPr>
          <p:nvPr>
            <p:ph type="title" idx="4294967295"/>
          </p:nvPr>
        </p:nvSpPr>
        <p:spPr>
          <a:xfrm>
            <a:off x="1738010" y="279121"/>
            <a:ext cx="8715983" cy="796925"/>
          </a:xfrm>
        </p:spPr>
        <p:txBody>
          <a:bodyPr>
            <a:normAutofit/>
          </a:bodyPr>
          <a:lstStyle/>
          <a:p>
            <a:r>
              <a:rPr lang="en-US" dirty="0"/>
              <a:t>Strategic Plan for Data Science: Goals and Objectives</a:t>
            </a:r>
          </a:p>
        </p:txBody>
      </p:sp>
      <p:sp>
        <p:nvSpPr>
          <p:cNvPr id="5" name="Rectangle 4">
            <a:extLst>
              <a:ext uri="{FF2B5EF4-FFF2-40B4-BE49-F238E27FC236}">
                <a16:creationId xmlns:a16="http://schemas.microsoft.com/office/drawing/2014/main" id="{54426A33-8AFE-46F9-9F3C-ACBFEBB13ABB}"/>
              </a:ext>
            </a:extLst>
          </p:cNvPr>
          <p:cNvSpPr/>
          <p:nvPr/>
        </p:nvSpPr>
        <p:spPr>
          <a:xfrm>
            <a:off x="306916" y="6117770"/>
            <a:ext cx="4265084" cy="4572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graphicFrame>
        <p:nvGraphicFramePr>
          <p:cNvPr id="9" name="Content Placeholder 4">
            <a:extLst>
              <a:ext uri="{FF2B5EF4-FFF2-40B4-BE49-F238E27FC236}">
                <a16:creationId xmlns:a16="http://schemas.microsoft.com/office/drawing/2014/main" id="{6056CEE0-9041-4585-B2D1-73490A52517F}"/>
              </a:ext>
            </a:extLst>
          </p:cNvPr>
          <p:cNvGraphicFramePr>
            <a:graphicFrameLocks noGrp="1"/>
          </p:cNvGraphicFramePr>
          <p:nvPr>
            <p:ph idx="4294967295"/>
            <p:extLst>
              <p:ext uri="{D42A27DB-BD31-4B8C-83A1-F6EECF244321}">
                <p14:modId xmlns:p14="http://schemas.microsoft.com/office/powerpoint/2010/main" val="3702388384"/>
              </p:ext>
            </p:extLst>
          </p:nvPr>
        </p:nvGraphicFramePr>
        <p:xfrm>
          <a:off x="1670170" y="1179627"/>
          <a:ext cx="8715983" cy="5108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2724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6200C-3DEF-6047-A9AD-6057B1BAC3FB}"/>
              </a:ext>
            </a:extLst>
          </p:cNvPr>
          <p:cNvSpPr>
            <a:spLocks noGrp="1"/>
          </p:cNvSpPr>
          <p:nvPr>
            <p:ph type="ctrTitle"/>
          </p:nvPr>
        </p:nvSpPr>
        <p:spPr/>
        <p:txBody>
          <a:bodyPr/>
          <a:lstStyle/>
          <a:p>
            <a:r>
              <a:rPr lang="en-US" dirty="0"/>
              <a:t>The NIH STRIDES Initiative</a:t>
            </a:r>
          </a:p>
        </p:txBody>
      </p:sp>
      <p:sp>
        <p:nvSpPr>
          <p:cNvPr id="3" name="Subtitle 2">
            <a:extLst>
              <a:ext uri="{FF2B5EF4-FFF2-40B4-BE49-F238E27FC236}">
                <a16:creationId xmlns:a16="http://schemas.microsoft.com/office/drawing/2014/main" id="{F6A0A6BC-8772-D048-A41C-E839ABDCEB2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6405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CAF86A1-5706-45FF-A676-96E6B264F30C}"/>
              </a:ext>
            </a:extLst>
          </p:cNvPr>
          <p:cNvSpPr>
            <a:spLocks noGrp="1"/>
          </p:cNvSpPr>
          <p:nvPr>
            <p:ph type="sldNum" sz="quarter" idx="10"/>
          </p:nvPr>
        </p:nvSpPr>
        <p:spPr/>
        <p:txBody>
          <a:bodyPr/>
          <a:lstStyle/>
          <a:p>
            <a:pPr>
              <a:defRPr/>
            </a:pPr>
            <a:fld id="{A8BA57A7-37C2-4381-B651-A52D0E09B8D6}" type="slidenum">
              <a:rPr lang="en-US">
                <a:latin typeface="Arial" panose="020B0604020202020204"/>
              </a:rPr>
              <a:pPr>
                <a:defRPr/>
              </a:pPr>
              <a:t>6</a:t>
            </a:fld>
            <a:endParaRPr lang="en-US" dirty="0">
              <a:latin typeface="Arial" panose="020B0604020202020204"/>
            </a:endParaRPr>
          </a:p>
        </p:txBody>
      </p:sp>
      <p:sp>
        <p:nvSpPr>
          <p:cNvPr id="10" name="Content Placeholder 2">
            <a:extLst>
              <a:ext uri="{FF2B5EF4-FFF2-40B4-BE49-F238E27FC236}">
                <a16:creationId xmlns:a16="http://schemas.microsoft.com/office/drawing/2014/main" id="{FFB3997F-C573-5F43-99AE-158C4CB08A44}"/>
              </a:ext>
            </a:extLst>
          </p:cNvPr>
          <p:cNvSpPr>
            <a:spLocks noGrp="1"/>
          </p:cNvSpPr>
          <p:nvPr>
            <p:ph idx="1"/>
          </p:nvPr>
        </p:nvSpPr>
        <p:spPr>
          <a:xfrm>
            <a:off x="6082454" y="1356059"/>
            <a:ext cx="5121352" cy="2827565"/>
          </a:xfrm>
        </p:spPr>
        <p:txBody>
          <a:bodyPr/>
          <a:lstStyle/>
          <a:p>
            <a:pPr marL="0" indent="0">
              <a:lnSpc>
                <a:spcPct val="150000"/>
              </a:lnSpc>
              <a:buNone/>
            </a:pPr>
            <a:r>
              <a:rPr lang="en-US" sz="1800" dirty="0"/>
              <a:t>The Science and Technology Research Infrastructure for Discovery, Experimentation, and Sustainability (STRIDES) Initiative</a:t>
            </a:r>
          </a:p>
          <a:p>
            <a:pPr>
              <a:lnSpc>
                <a:spcPct val="150000"/>
              </a:lnSpc>
            </a:pPr>
            <a:r>
              <a:rPr lang="en-US" sz="1800" dirty="0"/>
              <a:t>State-of-the-art data storage and computational capabilities</a:t>
            </a:r>
          </a:p>
          <a:p>
            <a:pPr>
              <a:lnSpc>
                <a:spcPct val="150000"/>
              </a:lnSpc>
            </a:pPr>
            <a:r>
              <a:rPr lang="en-US" sz="1800" dirty="0"/>
              <a:t>Training and education for researchers</a:t>
            </a:r>
          </a:p>
          <a:p>
            <a:pPr>
              <a:lnSpc>
                <a:spcPct val="150000"/>
              </a:lnSpc>
            </a:pPr>
            <a:r>
              <a:rPr lang="en-US" sz="1800" dirty="0"/>
              <a:t>Innovative technologies such as artificial intelligence and machine learning</a:t>
            </a:r>
          </a:p>
          <a:p>
            <a:endParaRPr lang="en-US" dirty="0"/>
          </a:p>
          <a:p>
            <a:pPr marL="0" indent="0">
              <a:buNone/>
            </a:pPr>
            <a:endParaRPr lang="en-US" dirty="0"/>
          </a:p>
          <a:p>
            <a:pPr marL="0" indent="0">
              <a:buNone/>
            </a:pPr>
            <a:endParaRPr lang="en-US" dirty="0"/>
          </a:p>
        </p:txBody>
      </p:sp>
      <p:pic>
        <p:nvPicPr>
          <p:cNvPr id="11" name="Picture 10" descr="Illustration of a Cloud with lines and dots over it" title="Illustration of Cloud">
            <a:extLst>
              <a:ext uri="{FF2B5EF4-FFF2-40B4-BE49-F238E27FC236}">
                <a16:creationId xmlns:a16="http://schemas.microsoft.com/office/drawing/2014/main" id="{BA7EAB14-67F7-864C-9CF7-579A4F7E65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325" y="1969630"/>
            <a:ext cx="3940824" cy="2029328"/>
          </a:xfrm>
          <a:prstGeom prst="rect">
            <a:avLst/>
          </a:prstGeom>
        </p:spPr>
      </p:pic>
      <p:sp>
        <p:nvSpPr>
          <p:cNvPr id="12" name="Title 1">
            <a:extLst>
              <a:ext uri="{FF2B5EF4-FFF2-40B4-BE49-F238E27FC236}">
                <a16:creationId xmlns:a16="http://schemas.microsoft.com/office/drawing/2014/main" id="{FD3D2C04-D1B2-AA43-A014-B6A02E5066F6}"/>
              </a:ext>
            </a:extLst>
          </p:cNvPr>
          <p:cNvSpPr>
            <a:spLocks noGrp="1"/>
          </p:cNvSpPr>
          <p:nvPr>
            <p:ph type="title"/>
          </p:nvPr>
        </p:nvSpPr>
        <p:spPr>
          <a:xfrm>
            <a:off x="1251284" y="318706"/>
            <a:ext cx="9952522" cy="1020763"/>
          </a:xfrm>
        </p:spPr>
        <p:txBody>
          <a:bodyPr>
            <a:normAutofit/>
          </a:bodyPr>
          <a:lstStyle/>
          <a:p>
            <a:r>
              <a:rPr lang="en-US" sz="2800" dirty="0"/>
              <a:t>Turning Research Data Into Knowledge and Discovery</a:t>
            </a:r>
          </a:p>
        </p:txBody>
      </p:sp>
      <p:sp>
        <p:nvSpPr>
          <p:cNvPr id="18" name="TextBox 17">
            <a:extLst>
              <a:ext uri="{FF2B5EF4-FFF2-40B4-BE49-F238E27FC236}">
                <a16:creationId xmlns:a16="http://schemas.microsoft.com/office/drawing/2014/main" id="{2D7649F5-8590-F742-9861-7A6FFF575407}"/>
              </a:ext>
            </a:extLst>
          </p:cNvPr>
          <p:cNvSpPr txBox="1"/>
          <p:nvPr/>
        </p:nvSpPr>
        <p:spPr>
          <a:xfrm>
            <a:off x="4971567" y="5306616"/>
            <a:ext cx="228600" cy="369332"/>
          </a:xfrm>
          <a:prstGeom prst="rect">
            <a:avLst/>
          </a:prstGeom>
          <a:noFill/>
        </p:spPr>
        <p:txBody>
          <a:bodyPr wrap="square" rtlCol="0">
            <a:spAutoFit/>
          </a:bodyPr>
          <a:lstStyle/>
          <a:p>
            <a:r>
              <a:rPr lang="en-US" dirty="0">
                <a:solidFill>
                  <a:srgbClr val="F4F4F4">
                    <a:lumMod val="25000"/>
                  </a:srgbClr>
                </a:solidFill>
                <a:latin typeface="Arial" panose="020B0604020202020204"/>
              </a:rPr>
              <a:t>,</a:t>
            </a:r>
          </a:p>
        </p:txBody>
      </p:sp>
      <p:grpSp>
        <p:nvGrpSpPr>
          <p:cNvPr id="3" name="Group 2">
            <a:extLst>
              <a:ext uri="{FF2B5EF4-FFF2-40B4-BE49-F238E27FC236}">
                <a16:creationId xmlns:a16="http://schemas.microsoft.com/office/drawing/2014/main" id="{41E6E132-7717-5E41-9F1C-E94AE1A89CF8}"/>
              </a:ext>
            </a:extLst>
          </p:cNvPr>
          <p:cNvGrpSpPr/>
          <p:nvPr/>
        </p:nvGrpSpPr>
        <p:grpSpPr>
          <a:xfrm>
            <a:off x="2030561" y="5030959"/>
            <a:ext cx="7887335" cy="958411"/>
            <a:chOff x="399732" y="4365328"/>
            <a:chExt cx="7887335" cy="958411"/>
          </a:xfrm>
        </p:grpSpPr>
        <p:grpSp>
          <p:nvGrpSpPr>
            <p:cNvPr id="2" name="Group 1">
              <a:extLst>
                <a:ext uri="{FF2B5EF4-FFF2-40B4-BE49-F238E27FC236}">
                  <a16:creationId xmlns:a16="http://schemas.microsoft.com/office/drawing/2014/main" id="{CD059D61-2A28-5644-B9EB-59003DD42078}"/>
                </a:ext>
              </a:extLst>
            </p:cNvPr>
            <p:cNvGrpSpPr/>
            <p:nvPr/>
          </p:nvGrpSpPr>
          <p:grpSpPr>
            <a:xfrm>
              <a:off x="399732" y="4365328"/>
              <a:ext cx="7887335" cy="958411"/>
              <a:chOff x="362456" y="4358166"/>
              <a:chExt cx="7887335" cy="958411"/>
            </a:xfrm>
          </p:grpSpPr>
          <p:grpSp>
            <p:nvGrpSpPr>
              <p:cNvPr id="13" name="Group 12">
                <a:extLst>
                  <a:ext uri="{FF2B5EF4-FFF2-40B4-BE49-F238E27FC236}">
                    <a16:creationId xmlns:a16="http://schemas.microsoft.com/office/drawing/2014/main" id="{2CA82267-C76E-CA45-981D-FB21DE532206}"/>
                  </a:ext>
                </a:extLst>
              </p:cNvPr>
              <p:cNvGrpSpPr/>
              <p:nvPr/>
            </p:nvGrpSpPr>
            <p:grpSpPr>
              <a:xfrm>
                <a:off x="362456" y="4523055"/>
                <a:ext cx="7887335" cy="767832"/>
                <a:chOff x="988496" y="4901115"/>
                <a:chExt cx="5291219" cy="483266"/>
              </a:xfrm>
            </p:grpSpPr>
            <p:sp>
              <p:nvSpPr>
                <p:cNvPr id="14" name="TextBox 13">
                  <a:extLst>
                    <a:ext uri="{FF2B5EF4-FFF2-40B4-BE49-F238E27FC236}">
                      <a16:creationId xmlns:a16="http://schemas.microsoft.com/office/drawing/2014/main" id="{7EDD11E7-D974-3047-8415-BB9E302CAD4D}"/>
                    </a:ext>
                  </a:extLst>
                </p:cNvPr>
                <p:cNvSpPr txBox="1"/>
                <p:nvPr/>
              </p:nvSpPr>
              <p:spPr>
                <a:xfrm>
                  <a:off x="988496" y="4979882"/>
                  <a:ext cx="2286000" cy="251825"/>
                </a:xfrm>
                <a:prstGeom prst="rect">
                  <a:avLst/>
                </a:prstGeom>
                <a:noFill/>
              </p:spPr>
              <p:txBody>
                <a:bodyPr wrap="square" rtlCol="0">
                  <a:spAutoFit/>
                </a:bodyPr>
                <a:lstStyle/>
                <a:p>
                  <a:r>
                    <a:rPr lang="en-US" sz="2000" dirty="0">
                      <a:solidFill>
                        <a:srgbClr val="616265"/>
                      </a:solidFill>
                      <a:latin typeface="Arial" panose="020B0604020202020204"/>
                    </a:rPr>
                    <a:t>Partnerships with </a:t>
                  </a:r>
                </a:p>
              </p:txBody>
            </p:sp>
            <p:pic>
              <p:nvPicPr>
                <p:cNvPr id="15" name="Picture 14">
                  <a:extLst>
                    <a:ext uri="{FF2B5EF4-FFF2-40B4-BE49-F238E27FC236}">
                      <a16:creationId xmlns:a16="http://schemas.microsoft.com/office/drawing/2014/main" id="{7C4522E8-BF86-B247-9D0E-D3EC8F71B9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858" r="19643"/>
                <a:stretch/>
              </p:blipFill>
              <p:spPr>
                <a:xfrm>
                  <a:off x="2381143" y="4901115"/>
                  <a:ext cx="575315" cy="483266"/>
                </a:xfrm>
                <a:prstGeom prst="rect">
                  <a:avLst/>
                </a:prstGeom>
              </p:spPr>
            </p:pic>
            <p:sp>
              <p:nvSpPr>
                <p:cNvPr id="16" name="TextBox 15">
                  <a:extLst>
                    <a:ext uri="{FF2B5EF4-FFF2-40B4-BE49-F238E27FC236}">
                      <a16:creationId xmlns:a16="http://schemas.microsoft.com/office/drawing/2014/main" id="{9988FDE1-5352-E64F-97A7-6E23EE9AB67C}"/>
                    </a:ext>
                  </a:extLst>
                </p:cNvPr>
                <p:cNvSpPr txBox="1"/>
                <p:nvPr/>
              </p:nvSpPr>
              <p:spPr>
                <a:xfrm>
                  <a:off x="3607994" y="4979882"/>
                  <a:ext cx="2671721" cy="251825"/>
                </a:xfrm>
                <a:prstGeom prst="rect">
                  <a:avLst/>
                </a:prstGeom>
                <a:noFill/>
              </p:spPr>
              <p:txBody>
                <a:bodyPr wrap="square" rtlCol="0">
                  <a:spAutoFit/>
                </a:bodyPr>
                <a:lstStyle/>
                <a:p>
                  <a:r>
                    <a:rPr lang="en-US" sz="2000" dirty="0">
                      <a:solidFill>
                        <a:srgbClr val="616265"/>
                      </a:solidFill>
                      <a:latin typeface="Arial" panose="020B0604020202020204"/>
                    </a:rPr>
                    <a:t>and other commercial providers</a:t>
                  </a:r>
                </a:p>
              </p:txBody>
            </p:sp>
          </p:grpSp>
          <p:pic>
            <p:nvPicPr>
              <p:cNvPr id="20" name="Picture 19">
                <a:extLst>
                  <a:ext uri="{FF2B5EF4-FFF2-40B4-BE49-F238E27FC236}">
                    <a16:creationId xmlns:a16="http://schemas.microsoft.com/office/drawing/2014/main" id="{1DB54C35-BF00-2B41-8072-694EA7409B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2607" y="4358166"/>
                <a:ext cx="954593" cy="958411"/>
              </a:xfrm>
              <a:prstGeom prst="rect">
                <a:avLst/>
              </a:prstGeom>
            </p:spPr>
          </p:pic>
        </p:grpSp>
        <p:sp>
          <p:nvSpPr>
            <p:cNvPr id="21" name="TextBox 20">
              <a:extLst>
                <a:ext uri="{FF2B5EF4-FFF2-40B4-BE49-F238E27FC236}">
                  <a16:creationId xmlns:a16="http://schemas.microsoft.com/office/drawing/2014/main" id="{2A904FB4-8C33-9F46-8B95-586398909963}"/>
                </a:ext>
              </a:extLst>
            </p:cNvPr>
            <p:cNvSpPr txBox="1"/>
            <p:nvPr/>
          </p:nvSpPr>
          <p:spPr>
            <a:xfrm>
              <a:off x="4114800" y="4659868"/>
              <a:ext cx="228600" cy="369332"/>
            </a:xfrm>
            <a:prstGeom prst="rect">
              <a:avLst/>
            </a:prstGeom>
            <a:noFill/>
          </p:spPr>
          <p:txBody>
            <a:bodyPr wrap="square" rtlCol="0">
              <a:spAutoFit/>
            </a:bodyPr>
            <a:lstStyle/>
            <a:p>
              <a:r>
                <a:rPr lang="en-US" dirty="0">
                  <a:solidFill>
                    <a:srgbClr val="F4F4F4">
                      <a:lumMod val="25000"/>
                    </a:srgbClr>
                  </a:solidFill>
                  <a:latin typeface="Arial" panose="020B0604020202020204"/>
                </a:rPr>
                <a:t>,</a:t>
              </a:r>
            </a:p>
          </p:txBody>
        </p:sp>
      </p:grpSp>
      <p:sp>
        <p:nvSpPr>
          <p:cNvPr id="4" name="Rectangle 3">
            <a:extLst>
              <a:ext uri="{FF2B5EF4-FFF2-40B4-BE49-F238E27FC236}">
                <a16:creationId xmlns:a16="http://schemas.microsoft.com/office/drawing/2014/main" id="{E4A2CADA-2EFA-B344-9C49-9AABCA30441C}"/>
              </a:ext>
            </a:extLst>
          </p:cNvPr>
          <p:cNvSpPr/>
          <p:nvPr/>
        </p:nvSpPr>
        <p:spPr>
          <a:xfrm>
            <a:off x="1472295" y="3998958"/>
            <a:ext cx="3659976" cy="369332"/>
          </a:xfrm>
          <a:prstGeom prst="rect">
            <a:avLst/>
          </a:prstGeom>
        </p:spPr>
        <p:txBody>
          <a:bodyPr wrap="none">
            <a:spAutoFit/>
          </a:bodyPr>
          <a:lstStyle/>
          <a:p>
            <a:r>
              <a:rPr lang="en-US" dirty="0">
                <a:hlinkClick r:id="rId6"/>
              </a:rPr>
              <a:t>https://datascience.nih.gov/strides</a:t>
            </a:r>
            <a:endParaRPr lang="en-US" dirty="0"/>
          </a:p>
        </p:txBody>
      </p:sp>
    </p:spTree>
    <p:extLst>
      <p:ext uri="{BB962C8B-B14F-4D97-AF65-F5344CB8AC3E}">
        <p14:creationId xmlns:p14="http://schemas.microsoft.com/office/powerpoint/2010/main" val="91582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46BC0-7A40-B744-9336-C9C064C14386}"/>
              </a:ext>
            </a:extLst>
          </p:cNvPr>
          <p:cNvSpPr>
            <a:spLocks noGrp="1"/>
          </p:cNvSpPr>
          <p:nvPr>
            <p:ph type="title"/>
          </p:nvPr>
        </p:nvSpPr>
        <p:spPr/>
        <p:txBody>
          <a:bodyPr/>
          <a:lstStyle/>
          <a:p>
            <a:r>
              <a:rPr lang="en-US" dirty="0"/>
              <a:t>STRIDES Partnerships</a:t>
            </a:r>
          </a:p>
        </p:txBody>
      </p:sp>
      <p:sp>
        <p:nvSpPr>
          <p:cNvPr id="3" name="Content Placeholder 2">
            <a:extLst>
              <a:ext uri="{FF2B5EF4-FFF2-40B4-BE49-F238E27FC236}">
                <a16:creationId xmlns:a16="http://schemas.microsoft.com/office/drawing/2014/main" id="{D0A1437A-ADFC-6D46-891F-B6FEE0E32B61}"/>
              </a:ext>
            </a:extLst>
          </p:cNvPr>
          <p:cNvSpPr>
            <a:spLocks noGrp="1"/>
          </p:cNvSpPr>
          <p:nvPr>
            <p:ph idx="1"/>
          </p:nvPr>
        </p:nvSpPr>
        <p:spPr>
          <a:xfrm>
            <a:off x="455084" y="1153718"/>
            <a:ext cx="5068887" cy="4297363"/>
          </a:xfrm>
        </p:spPr>
        <p:txBody>
          <a:bodyPr/>
          <a:lstStyle/>
          <a:p>
            <a:pPr>
              <a:spcBef>
                <a:spcPts val="800"/>
              </a:spcBef>
              <a:spcAft>
                <a:spcPts val="800"/>
              </a:spcAft>
            </a:pPr>
            <a:r>
              <a:rPr lang="en-US" sz="1900" dirty="0"/>
              <a:t>Initial agreements with Google Cloud in July 2018; Amazon Web Services followed in October 2018</a:t>
            </a:r>
          </a:p>
          <a:p>
            <a:pPr>
              <a:spcBef>
                <a:spcPts val="800"/>
              </a:spcBef>
              <a:spcAft>
                <a:spcPts val="800"/>
              </a:spcAft>
            </a:pPr>
            <a:r>
              <a:rPr lang="en-US" sz="1900" dirty="0"/>
              <a:t>Other Transaction Authority (OTA) used</a:t>
            </a:r>
          </a:p>
          <a:p>
            <a:pPr>
              <a:spcBef>
                <a:spcPts val="800"/>
              </a:spcBef>
              <a:spcAft>
                <a:spcPts val="800"/>
              </a:spcAft>
            </a:pPr>
            <a:r>
              <a:rPr lang="en-US" sz="1900" dirty="0"/>
              <a:t>Additional partnerships anticipated</a:t>
            </a:r>
          </a:p>
          <a:p>
            <a:endParaRPr lang="en-US" dirty="0"/>
          </a:p>
        </p:txBody>
      </p:sp>
      <p:sp>
        <p:nvSpPr>
          <p:cNvPr id="4" name="Slide Number Placeholder 3">
            <a:extLst>
              <a:ext uri="{FF2B5EF4-FFF2-40B4-BE49-F238E27FC236}">
                <a16:creationId xmlns:a16="http://schemas.microsoft.com/office/drawing/2014/main" id="{70886095-7FBC-0D4C-A72C-2B8D162F6129}"/>
              </a:ext>
            </a:extLst>
          </p:cNvPr>
          <p:cNvSpPr>
            <a:spLocks noGrp="1"/>
          </p:cNvSpPr>
          <p:nvPr>
            <p:ph type="sldNum" sz="quarter" idx="10"/>
          </p:nvPr>
        </p:nvSpPr>
        <p:spPr/>
        <p:txBody>
          <a:bodyPr/>
          <a:lstStyle/>
          <a:p>
            <a:pPr>
              <a:defRPr/>
            </a:pPr>
            <a:fld id="{A8BA57A7-37C2-4381-B651-A52D0E09B8D6}" type="slidenum">
              <a:rPr lang="en-US" smtClean="0"/>
              <a:pPr>
                <a:defRPr/>
              </a:pPr>
              <a:t>7</a:t>
            </a:fld>
            <a:endParaRPr lang="en-US" dirty="0"/>
          </a:p>
        </p:txBody>
      </p:sp>
      <p:sp>
        <p:nvSpPr>
          <p:cNvPr id="5" name="Rectangular Callout 4">
            <a:extLst>
              <a:ext uri="{FF2B5EF4-FFF2-40B4-BE49-F238E27FC236}">
                <a16:creationId xmlns:a16="http://schemas.microsoft.com/office/drawing/2014/main" id="{4A80B774-8355-0742-8032-C9771221F4BA}"/>
              </a:ext>
            </a:extLst>
          </p:cNvPr>
          <p:cNvSpPr/>
          <p:nvPr/>
        </p:nvSpPr>
        <p:spPr>
          <a:xfrm>
            <a:off x="7746963" y="544287"/>
            <a:ext cx="3473344" cy="1931987"/>
          </a:xfrm>
          <a:prstGeom prst="wedgeRectCallout">
            <a:avLst/>
          </a:prstGeom>
          <a:ln w="19050">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lvl="0" algn="ctr">
              <a:defRPr/>
            </a:pPr>
            <a:r>
              <a:rPr lang="en-US" sz="1600" i="1" dirty="0">
                <a:solidFill>
                  <a:schemeClr val="tx1">
                    <a:lumMod val="85000"/>
                    <a:lumOff val="15000"/>
                  </a:schemeClr>
                </a:solidFill>
              </a:rPr>
              <a:t>“NIH must weave its existing data-science efforts into the larger data ecosystem and fully intends to take advantage of … the commercial sector through a variety of innovative public-private partnerships.”</a:t>
            </a:r>
          </a:p>
        </p:txBody>
      </p:sp>
      <p:pic>
        <p:nvPicPr>
          <p:cNvPr id="7" name="Picture 6">
            <a:extLst>
              <a:ext uri="{FF2B5EF4-FFF2-40B4-BE49-F238E27FC236}">
                <a16:creationId xmlns:a16="http://schemas.microsoft.com/office/drawing/2014/main" id="{BF7A3ED7-4F5B-BE40-B4A7-B5AA7E0CB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91" y="3167975"/>
            <a:ext cx="4063732" cy="2901536"/>
          </a:xfrm>
          <a:prstGeom prst="rect">
            <a:avLst/>
          </a:prstGeom>
        </p:spPr>
      </p:pic>
      <p:pic>
        <p:nvPicPr>
          <p:cNvPr id="9" name="Picture 8">
            <a:extLst>
              <a:ext uri="{FF2B5EF4-FFF2-40B4-BE49-F238E27FC236}">
                <a16:creationId xmlns:a16="http://schemas.microsoft.com/office/drawing/2014/main" id="{5F74D99F-AAFC-C048-B3AC-FE08DB029DBC}"/>
              </a:ext>
            </a:extLst>
          </p:cNvPr>
          <p:cNvPicPr>
            <a:picLocks noChangeAspect="1"/>
          </p:cNvPicPr>
          <p:nvPr/>
        </p:nvPicPr>
        <p:blipFill>
          <a:blip r:embed="rId3"/>
          <a:stretch>
            <a:fillRect/>
          </a:stretch>
        </p:blipFill>
        <p:spPr>
          <a:xfrm>
            <a:off x="7746963" y="2801658"/>
            <a:ext cx="3567832" cy="3589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7606D449-7DE6-2E4B-A987-19C75D8E1D3B}"/>
              </a:ext>
            </a:extLst>
          </p:cNvPr>
          <p:cNvPicPr/>
          <p:nvPr/>
        </p:nvPicPr>
        <p:blipFill rotWithShape="1">
          <a:blip r:embed="rId4" cstate="print">
            <a:extLst>
              <a:ext uri="{28A0092B-C50C-407E-A947-70E740481C1C}">
                <a14:useLocalDpi xmlns:a14="http://schemas.microsoft.com/office/drawing/2010/main" val="0"/>
              </a:ext>
            </a:extLst>
          </a:blip>
          <a:srcRect r="-1434"/>
          <a:stretch/>
        </p:blipFill>
        <p:spPr bwMode="auto">
          <a:xfrm>
            <a:off x="4285500" y="3607405"/>
            <a:ext cx="2626556" cy="29909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9355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897174" y="1629770"/>
            <a:ext cx="2514600" cy="1015663"/>
          </a:xfrm>
          <a:prstGeom prst="rect">
            <a:avLst/>
          </a:prstGeom>
          <a:noFill/>
        </p:spPr>
        <p:txBody>
          <a:bodyPr wrap="square" rtlCol="0">
            <a:spAutoFit/>
          </a:bodyPr>
          <a:lstStyle/>
          <a:p>
            <a:pPr algn="ctr">
              <a:spcBef>
                <a:spcPts val="1200"/>
              </a:spcBef>
              <a:spcAft>
                <a:spcPts val="1200"/>
              </a:spcAft>
            </a:pPr>
            <a:r>
              <a:rPr lang="en-US" sz="2000" dirty="0">
                <a:solidFill>
                  <a:srgbClr val="616265"/>
                </a:solidFill>
              </a:rPr>
              <a:t>Need for scalable collaboration among researchers</a:t>
            </a:r>
          </a:p>
        </p:txBody>
      </p:sp>
      <p:sp>
        <p:nvSpPr>
          <p:cNvPr id="49" name="Rectangle 48">
            <a:extLst>
              <a:ext uri="{FF2B5EF4-FFF2-40B4-BE49-F238E27FC236}">
                <a16:creationId xmlns:a16="http://schemas.microsoft.com/office/drawing/2014/main" id="{00FC2B8E-1911-488B-B1DD-272620860002}"/>
              </a:ext>
            </a:extLst>
          </p:cNvPr>
          <p:cNvSpPr/>
          <p:nvPr/>
        </p:nvSpPr>
        <p:spPr>
          <a:xfrm>
            <a:off x="3268267" y="5716275"/>
            <a:ext cx="5734843" cy="400110"/>
          </a:xfrm>
          <a:prstGeom prst="rect">
            <a:avLst/>
          </a:prstGeom>
        </p:spPr>
        <p:txBody>
          <a:bodyPr wrap="square">
            <a:spAutoFit/>
          </a:bodyPr>
          <a:lstStyle/>
          <a:p>
            <a:pPr algn="ctr"/>
            <a:r>
              <a:rPr lang="en-US" sz="2000" b="1" dirty="0">
                <a:solidFill>
                  <a:schemeClr val="tx1">
                    <a:lumMod val="65000"/>
                    <a:lumOff val="35000"/>
                  </a:schemeClr>
                </a:solidFill>
                <a:latin typeface="Calibri" panose="020F0502020204030204" pitchFamily="34" charset="0"/>
                <a:ea typeface="Calibri" panose="020F0502020204030204" pitchFamily="34" charset="0"/>
              </a:rPr>
              <a:t>All While Ensuring Data Integrity and Confidentiality </a:t>
            </a:r>
            <a:endParaRPr lang="en-US" sz="2000" b="1" dirty="0">
              <a:solidFill>
                <a:schemeClr val="tx1">
                  <a:lumMod val="65000"/>
                  <a:lumOff val="35000"/>
                </a:schemeClr>
              </a:solidFill>
            </a:endParaRPr>
          </a:p>
        </p:txBody>
      </p:sp>
      <p:sp>
        <p:nvSpPr>
          <p:cNvPr id="50" name="TextBox 49"/>
          <p:cNvSpPr txBox="1"/>
          <p:nvPr/>
        </p:nvSpPr>
        <p:spPr>
          <a:xfrm>
            <a:off x="1638459" y="1100917"/>
            <a:ext cx="2886124" cy="400110"/>
          </a:xfrm>
          <a:prstGeom prst="rect">
            <a:avLst/>
          </a:prstGeom>
          <a:noFill/>
        </p:spPr>
        <p:txBody>
          <a:bodyPr wrap="square" rtlCol="0">
            <a:spAutoFit/>
          </a:bodyPr>
          <a:lstStyle/>
          <a:p>
            <a:pPr algn="ctr">
              <a:spcBef>
                <a:spcPts val="1200"/>
              </a:spcBef>
              <a:spcAft>
                <a:spcPts val="1200"/>
              </a:spcAft>
            </a:pPr>
            <a:r>
              <a:rPr lang="en-US" sz="2000" b="1" dirty="0">
                <a:solidFill>
                  <a:schemeClr val="tx2"/>
                </a:solidFill>
              </a:rPr>
              <a:t>Access</a:t>
            </a:r>
          </a:p>
        </p:txBody>
      </p:sp>
      <p:pic>
        <p:nvPicPr>
          <p:cNvPr id="4" name="Picture 3" descr="Developing an NIH Strategic Plan for Data Science Stock Image" title="Developing an NIH Strategic Plan for Data Science"/>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214561" y="2966348"/>
            <a:ext cx="7842252" cy="2707980"/>
          </a:xfrm>
          <a:prstGeom prst="rect">
            <a:avLst/>
          </a:prstGeom>
        </p:spPr>
      </p:pic>
      <p:sp>
        <p:nvSpPr>
          <p:cNvPr id="5" name="TextBox 4"/>
          <p:cNvSpPr txBox="1"/>
          <p:nvPr/>
        </p:nvSpPr>
        <p:spPr>
          <a:xfrm>
            <a:off x="7620001" y="1629770"/>
            <a:ext cx="2850707" cy="1015663"/>
          </a:xfrm>
          <a:prstGeom prst="rect">
            <a:avLst/>
          </a:prstGeom>
          <a:noFill/>
        </p:spPr>
        <p:txBody>
          <a:bodyPr wrap="square" rtlCol="0">
            <a:spAutoFit/>
          </a:bodyPr>
          <a:lstStyle/>
          <a:p>
            <a:pPr algn="ctr"/>
            <a:r>
              <a:rPr lang="en-US" sz="2000" dirty="0">
                <a:solidFill>
                  <a:srgbClr val="616265"/>
                </a:solidFill>
              </a:rPr>
              <a:t>Data localization; difficulty sharing datasets with others</a:t>
            </a:r>
          </a:p>
        </p:txBody>
      </p:sp>
      <p:cxnSp>
        <p:nvCxnSpPr>
          <p:cNvPr id="9" name="Straight Connector 8"/>
          <p:cNvCxnSpPr>
            <a:cxnSpLocks/>
          </p:cNvCxnSpPr>
          <p:nvPr/>
        </p:nvCxnSpPr>
        <p:spPr>
          <a:xfrm>
            <a:off x="4603240" y="1585800"/>
            <a:ext cx="0" cy="10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cxnSpLocks/>
          </p:cNvCxnSpPr>
          <p:nvPr/>
        </p:nvCxnSpPr>
        <p:spPr>
          <a:xfrm>
            <a:off x="7620000" y="1600200"/>
            <a:ext cx="0" cy="1078992"/>
          </a:xfrm>
          <a:prstGeom prst="line">
            <a:avLst/>
          </a:prstGeom>
        </p:spPr>
        <p:style>
          <a:lnRef idx="2">
            <a:schemeClr val="accent1"/>
          </a:lnRef>
          <a:fillRef idx="0">
            <a:schemeClr val="accent1"/>
          </a:fillRef>
          <a:effectRef idx="1">
            <a:schemeClr val="accent1"/>
          </a:effectRef>
          <a:fontRef idx="minor">
            <a:schemeClr val="tx1"/>
          </a:fontRef>
        </p:style>
      </p:cxnSp>
      <p:sp>
        <p:nvSpPr>
          <p:cNvPr id="10" name="Slide Number Placeholder 9">
            <a:extLst>
              <a:ext uri="{FF2B5EF4-FFF2-40B4-BE49-F238E27FC236}">
                <a16:creationId xmlns:a16="http://schemas.microsoft.com/office/drawing/2014/main" id="{A44D8136-6246-435D-9AF7-673E00451644}"/>
              </a:ext>
            </a:extLst>
          </p:cNvPr>
          <p:cNvSpPr>
            <a:spLocks noGrp="1"/>
          </p:cNvSpPr>
          <p:nvPr>
            <p:ph type="sldNum" sz="quarter" idx="11"/>
          </p:nvPr>
        </p:nvSpPr>
        <p:spPr/>
        <p:txBody>
          <a:bodyPr/>
          <a:lstStyle/>
          <a:p>
            <a:fld id="{0E672CBA-1F15-4F34-9466-2A2663F0CC35}" type="slidenum">
              <a:rPr lang="en-US" smtClean="0"/>
              <a:pPr/>
              <a:t>8</a:t>
            </a:fld>
            <a:endParaRPr lang="en-US" dirty="0"/>
          </a:p>
        </p:txBody>
      </p:sp>
      <p:sp>
        <p:nvSpPr>
          <p:cNvPr id="13" name="Title 1">
            <a:extLst>
              <a:ext uri="{FF2B5EF4-FFF2-40B4-BE49-F238E27FC236}">
                <a16:creationId xmlns:a16="http://schemas.microsoft.com/office/drawing/2014/main" id="{4BC120DE-42F9-4D08-A87C-FC2F925A900B}"/>
              </a:ext>
            </a:extLst>
          </p:cNvPr>
          <p:cNvSpPr txBox="1">
            <a:spLocks/>
          </p:cNvSpPr>
          <p:nvPr/>
        </p:nvSpPr>
        <p:spPr bwMode="auto">
          <a:xfrm>
            <a:off x="576937" y="288092"/>
            <a:ext cx="1090748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lnSpc>
                <a:spcPct val="80000"/>
              </a:lnSpc>
              <a:spcBef>
                <a:spcPct val="0"/>
              </a:spcBef>
              <a:spcAft>
                <a:spcPct val="0"/>
              </a:spcAft>
              <a:defRPr lang="en-US" sz="3600" b="1" kern="1200">
                <a:solidFill>
                  <a:srgbClr val="4963AE"/>
                </a:solidFill>
                <a:latin typeface="Arial" pitchFamily="34" charset="0"/>
                <a:ea typeface="+mj-ea"/>
                <a:cs typeface="Arial" pitchFamily="34" charset="0"/>
              </a:defRPr>
            </a:lvl1pPr>
            <a:lvl2pPr algn="l" defTabSz="457200" rtl="0" eaLnBrk="0" fontAlgn="base" hangingPunct="0">
              <a:lnSpc>
                <a:spcPct val="80000"/>
              </a:lnSpc>
              <a:spcBef>
                <a:spcPct val="0"/>
              </a:spcBef>
              <a:spcAft>
                <a:spcPct val="0"/>
              </a:spcAft>
              <a:defRPr sz="2000" b="1">
                <a:solidFill>
                  <a:srgbClr val="2243AA"/>
                </a:solidFill>
                <a:latin typeface="Calibri" pitchFamily="34" charset="0"/>
              </a:defRPr>
            </a:lvl2pPr>
            <a:lvl3pPr algn="l" defTabSz="457200" rtl="0" eaLnBrk="0" fontAlgn="base" hangingPunct="0">
              <a:lnSpc>
                <a:spcPct val="80000"/>
              </a:lnSpc>
              <a:spcBef>
                <a:spcPct val="0"/>
              </a:spcBef>
              <a:spcAft>
                <a:spcPct val="0"/>
              </a:spcAft>
              <a:defRPr sz="2000" b="1">
                <a:solidFill>
                  <a:srgbClr val="2243AA"/>
                </a:solidFill>
                <a:latin typeface="Calibri" pitchFamily="34" charset="0"/>
              </a:defRPr>
            </a:lvl3pPr>
            <a:lvl4pPr algn="l" defTabSz="457200" rtl="0" eaLnBrk="0" fontAlgn="base" hangingPunct="0">
              <a:lnSpc>
                <a:spcPct val="80000"/>
              </a:lnSpc>
              <a:spcBef>
                <a:spcPct val="0"/>
              </a:spcBef>
              <a:spcAft>
                <a:spcPct val="0"/>
              </a:spcAft>
              <a:defRPr sz="2000" b="1">
                <a:solidFill>
                  <a:srgbClr val="2243AA"/>
                </a:solidFill>
                <a:latin typeface="Calibri" pitchFamily="34" charset="0"/>
              </a:defRPr>
            </a:lvl4pPr>
            <a:lvl5pPr algn="l" defTabSz="457200" rtl="0" eaLnBrk="0" fontAlgn="base" hangingPunct="0">
              <a:lnSpc>
                <a:spcPct val="80000"/>
              </a:lnSpc>
              <a:spcBef>
                <a:spcPct val="0"/>
              </a:spcBef>
              <a:spcAft>
                <a:spcPct val="0"/>
              </a:spcAft>
              <a:defRPr sz="2000" b="1">
                <a:solidFill>
                  <a:srgbClr val="2243AA"/>
                </a:solidFill>
                <a:latin typeface="Calibri" pitchFamily="34" charset="0"/>
              </a:defRPr>
            </a:lvl5pPr>
            <a:lvl6pPr marL="457200" algn="l" defTabSz="457200" rtl="0" fontAlgn="base">
              <a:lnSpc>
                <a:spcPct val="80000"/>
              </a:lnSpc>
              <a:spcBef>
                <a:spcPct val="0"/>
              </a:spcBef>
              <a:spcAft>
                <a:spcPct val="0"/>
              </a:spcAft>
              <a:defRPr sz="2000" b="1">
                <a:solidFill>
                  <a:srgbClr val="2243AA"/>
                </a:solidFill>
                <a:latin typeface="Calibri" pitchFamily="34" charset="0"/>
              </a:defRPr>
            </a:lvl6pPr>
            <a:lvl7pPr marL="914400" algn="l" defTabSz="457200" rtl="0" fontAlgn="base">
              <a:lnSpc>
                <a:spcPct val="80000"/>
              </a:lnSpc>
              <a:spcBef>
                <a:spcPct val="0"/>
              </a:spcBef>
              <a:spcAft>
                <a:spcPct val="0"/>
              </a:spcAft>
              <a:defRPr sz="2000" b="1">
                <a:solidFill>
                  <a:srgbClr val="2243AA"/>
                </a:solidFill>
                <a:latin typeface="Calibri" pitchFamily="34" charset="0"/>
              </a:defRPr>
            </a:lvl7pPr>
            <a:lvl8pPr marL="1371600" algn="l" defTabSz="457200" rtl="0" fontAlgn="base">
              <a:lnSpc>
                <a:spcPct val="80000"/>
              </a:lnSpc>
              <a:spcBef>
                <a:spcPct val="0"/>
              </a:spcBef>
              <a:spcAft>
                <a:spcPct val="0"/>
              </a:spcAft>
              <a:defRPr sz="2000" b="1">
                <a:solidFill>
                  <a:srgbClr val="2243AA"/>
                </a:solidFill>
                <a:latin typeface="Calibri" pitchFamily="34" charset="0"/>
              </a:defRPr>
            </a:lvl8pPr>
            <a:lvl9pPr marL="1828800" algn="l" defTabSz="457200" rtl="0" fontAlgn="base">
              <a:lnSpc>
                <a:spcPct val="80000"/>
              </a:lnSpc>
              <a:spcBef>
                <a:spcPct val="0"/>
              </a:spcBef>
              <a:spcAft>
                <a:spcPct val="0"/>
              </a:spcAft>
              <a:defRPr sz="2000" b="1">
                <a:solidFill>
                  <a:srgbClr val="2243AA"/>
                </a:solidFill>
                <a:latin typeface="Calibri" pitchFamily="34" charset="0"/>
              </a:defRPr>
            </a:lvl9pPr>
          </a:lstStyle>
          <a:p>
            <a:pPr algn="ctr"/>
            <a:r>
              <a:rPr lang="en-US" sz="2400" dirty="0">
                <a:solidFill>
                  <a:srgbClr val="616265"/>
                </a:solidFill>
                <a:latin typeface="Arial (Headings)"/>
              </a:rPr>
              <a:t>Shared Goals Among NIH, Research Institutions, Cloud Providers</a:t>
            </a:r>
          </a:p>
        </p:txBody>
      </p:sp>
      <p:sp>
        <p:nvSpPr>
          <p:cNvPr id="11" name="TextBox 10">
            <a:extLst>
              <a:ext uri="{FF2B5EF4-FFF2-40B4-BE49-F238E27FC236}">
                <a16:creationId xmlns:a16="http://schemas.microsoft.com/office/drawing/2014/main" id="{F7414E3F-0A76-5544-9D68-7FE2F8B797E4}"/>
              </a:ext>
            </a:extLst>
          </p:cNvPr>
          <p:cNvSpPr txBox="1"/>
          <p:nvPr/>
        </p:nvSpPr>
        <p:spPr>
          <a:xfrm>
            <a:off x="1772243" y="1585801"/>
            <a:ext cx="2752331" cy="1015663"/>
          </a:xfrm>
          <a:prstGeom prst="rect">
            <a:avLst/>
          </a:prstGeom>
          <a:noFill/>
        </p:spPr>
        <p:txBody>
          <a:bodyPr wrap="square" rtlCol="0">
            <a:spAutoFit/>
          </a:bodyPr>
          <a:lstStyle/>
          <a:p>
            <a:pPr algn="ctr">
              <a:spcBef>
                <a:spcPts val="1200"/>
              </a:spcBef>
              <a:spcAft>
                <a:spcPts val="1200"/>
              </a:spcAft>
            </a:pPr>
            <a:r>
              <a:rPr lang="en-US" sz="2000" dirty="0">
                <a:solidFill>
                  <a:srgbClr val="616265"/>
                </a:solidFill>
              </a:rPr>
              <a:t>Large, rapidly expanding biomedical research datasets</a:t>
            </a:r>
          </a:p>
        </p:txBody>
      </p:sp>
      <p:sp>
        <p:nvSpPr>
          <p:cNvPr id="12" name="TextBox 11">
            <a:extLst>
              <a:ext uri="{FF2B5EF4-FFF2-40B4-BE49-F238E27FC236}">
                <a16:creationId xmlns:a16="http://schemas.microsoft.com/office/drawing/2014/main" id="{F5FD4E37-16A4-D143-BF64-3B8AE08D084B}"/>
              </a:ext>
            </a:extLst>
          </p:cNvPr>
          <p:cNvSpPr txBox="1"/>
          <p:nvPr/>
        </p:nvSpPr>
        <p:spPr>
          <a:xfrm>
            <a:off x="4587618" y="1100917"/>
            <a:ext cx="2886124" cy="400110"/>
          </a:xfrm>
          <a:prstGeom prst="rect">
            <a:avLst/>
          </a:prstGeom>
          <a:noFill/>
        </p:spPr>
        <p:txBody>
          <a:bodyPr wrap="square" rtlCol="0">
            <a:spAutoFit/>
          </a:bodyPr>
          <a:lstStyle/>
          <a:p>
            <a:pPr algn="ctr">
              <a:spcBef>
                <a:spcPts val="1200"/>
              </a:spcBef>
              <a:spcAft>
                <a:spcPts val="1200"/>
              </a:spcAft>
            </a:pPr>
            <a:r>
              <a:rPr lang="en-US" sz="2000" b="1" dirty="0">
                <a:solidFill>
                  <a:schemeClr val="tx2"/>
                </a:solidFill>
              </a:rPr>
              <a:t>Collaboration</a:t>
            </a:r>
          </a:p>
        </p:txBody>
      </p:sp>
      <p:sp>
        <p:nvSpPr>
          <p:cNvPr id="14" name="TextBox 13">
            <a:extLst>
              <a:ext uri="{FF2B5EF4-FFF2-40B4-BE49-F238E27FC236}">
                <a16:creationId xmlns:a16="http://schemas.microsoft.com/office/drawing/2014/main" id="{3EAA5125-1372-874A-9AD6-40874A0DB7E7}"/>
              </a:ext>
            </a:extLst>
          </p:cNvPr>
          <p:cNvSpPr txBox="1"/>
          <p:nvPr/>
        </p:nvSpPr>
        <p:spPr>
          <a:xfrm>
            <a:off x="7551689" y="1100917"/>
            <a:ext cx="2886124" cy="400110"/>
          </a:xfrm>
          <a:prstGeom prst="rect">
            <a:avLst/>
          </a:prstGeom>
          <a:noFill/>
        </p:spPr>
        <p:txBody>
          <a:bodyPr wrap="square" rtlCol="0">
            <a:spAutoFit/>
          </a:bodyPr>
          <a:lstStyle/>
          <a:p>
            <a:pPr algn="ctr">
              <a:spcBef>
                <a:spcPts val="1200"/>
              </a:spcBef>
              <a:spcAft>
                <a:spcPts val="1200"/>
              </a:spcAft>
            </a:pPr>
            <a:r>
              <a:rPr lang="en-US" sz="2000" b="1" dirty="0">
                <a:solidFill>
                  <a:schemeClr val="tx2"/>
                </a:solidFill>
              </a:rPr>
              <a:t>Innovation</a:t>
            </a:r>
          </a:p>
        </p:txBody>
      </p:sp>
    </p:spTree>
    <p:extLst>
      <p:ext uri="{BB962C8B-B14F-4D97-AF65-F5344CB8AC3E}">
        <p14:creationId xmlns:p14="http://schemas.microsoft.com/office/powerpoint/2010/main" val="4147213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26AAC60-3C7C-8E49-96C2-91C1B2F9A97F}"/>
              </a:ext>
            </a:extLst>
          </p:cNvPr>
          <p:cNvGraphicFramePr/>
          <p:nvPr>
            <p:extLst>
              <p:ext uri="{D42A27DB-BD31-4B8C-83A1-F6EECF244321}">
                <p14:modId xmlns:p14="http://schemas.microsoft.com/office/powerpoint/2010/main" val="3030429221"/>
              </p:ext>
            </p:extLst>
          </p:nvPr>
        </p:nvGraphicFramePr>
        <p:xfrm>
          <a:off x="1708151" y="76200"/>
          <a:ext cx="8772525" cy="5848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0C99252-3334-4B81-ADA6-31F9D3FAD052}"/>
              </a:ext>
            </a:extLst>
          </p:cNvPr>
          <p:cNvSpPr>
            <a:spLocks noGrp="1"/>
          </p:cNvSpPr>
          <p:nvPr>
            <p:ph type="title"/>
          </p:nvPr>
        </p:nvSpPr>
        <p:spPr/>
        <p:txBody>
          <a:bodyPr/>
          <a:lstStyle/>
          <a:p>
            <a:r>
              <a:rPr lang="en-US" dirty="0"/>
              <a:t>STRIDES Benefits to Research Programs</a:t>
            </a:r>
          </a:p>
        </p:txBody>
      </p:sp>
      <p:sp>
        <p:nvSpPr>
          <p:cNvPr id="5" name="Content Placeholder 4">
            <a:extLst>
              <a:ext uri="{FF2B5EF4-FFF2-40B4-BE49-F238E27FC236}">
                <a16:creationId xmlns:a16="http://schemas.microsoft.com/office/drawing/2014/main" id="{05E21060-22EE-40D6-A0DF-53F358282880}"/>
              </a:ext>
            </a:extLst>
          </p:cNvPr>
          <p:cNvSpPr>
            <a:spLocks noGrp="1"/>
          </p:cNvSpPr>
          <p:nvPr>
            <p:ph idx="1"/>
          </p:nvPr>
        </p:nvSpPr>
        <p:spPr>
          <a:xfrm>
            <a:off x="1691218" y="4640419"/>
            <a:ext cx="2652183" cy="1200329"/>
          </a:xfrm>
          <a:prstGeom prst="rect">
            <a:avLst/>
          </a:prstGeom>
        </p:spPr>
        <p:txBody>
          <a:bodyPr wrap="square">
            <a:spAutoFit/>
          </a:bodyPr>
          <a:lstStyle/>
          <a:p>
            <a:pPr marL="99060" indent="0" algn="ctr">
              <a:spcBef>
                <a:spcPts val="1300"/>
              </a:spcBef>
              <a:spcAft>
                <a:spcPts val="0"/>
              </a:spcAft>
              <a:buSzPts val="2040"/>
              <a:buNone/>
            </a:pPr>
            <a:r>
              <a:rPr lang="en-US" sz="1800" dirty="0"/>
              <a:t>Significant savings on full catalog of services, including compute, storage, and analytics</a:t>
            </a:r>
          </a:p>
        </p:txBody>
      </p:sp>
      <p:sp>
        <p:nvSpPr>
          <p:cNvPr id="7" name="Content Placeholder 4">
            <a:extLst>
              <a:ext uri="{FF2B5EF4-FFF2-40B4-BE49-F238E27FC236}">
                <a16:creationId xmlns:a16="http://schemas.microsoft.com/office/drawing/2014/main" id="{31FFD38E-A9C2-C64D-8DFA-9C505542209F}"/>
              </a:ext>
            </a:extLst>
          </p:cNvPr>
          <p:cNvSpPr txBox="1">
            <a:spLocks/>
          </p:cNvSpPr>
          <p:nvPr/>
        </p:nvSpPr>
        <p:spPr bwMode="auto">
          <a:xfrm>
            <a:off x="4656137" y="4640418"/>
            <a:ext cx="27432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defTabSz="457200" rtl="0" eaLnBrk="0" fontAlgn="base" hangingPunct="0">
              <a:lnSpc>
                <a:spcPct val="100000"/>
              </a:lnSpc>
              <a:spcBef>
                <a:spcPct val="20000"/>
              </a:spcBef>
              <a:spcAft>
                <a:spcPct val="0"/>
              </a:spcAft>
              <a:buClr>
                <a:srgbClr val="20558A"/>
              </a:buClr>
              <a:buFont typeface="Arial" pitchFamily="34" charset="0"/>
              <a:buChar char="•"/>
              <a:defRPr sz="2400" kern="1200">
                <a:solidFill>
                  <a:srgbClr val="616265"/>
                </a:solidFill>
                <a:latin typeface="Arial" charset="0"/>
                <a:ea typeface="Arial" charset="0"/>
                <a:cs typeface="Arial" charset="0"/>
              </a:defRPr>
            </a:lvl1pPr>
            <a:lvl2pPr marL="742950" indent="-285750" algn="l" defTabSz="457200" rtl="0" eaLnBrk="0" fontAlgn="base" hangingPunct="0">
              <a:lnSpc>
                <a:spcPct val="100000"/>
              </a:lnSpc>
              <a:spcBef>
                <a:spcPct val="20000"/>
              </a:spcBef>
              <a:spcAft>
                <a:spcPct val="0"/>
              </a:spcAft>
              <a:buClr>
                <a:srgbClr val="20558A"/>
              </a:buClr>
              <a:buFont typeface="Arial" pitchFamily="34" charset="0"/>
              <a:buChar char="–"/>
              <a:defRPr sz="2000" kern="1200">
                <a:solidFill>
                  <a:srgbClr val="616265"/>
                </a:solidFill>
                <a:latin typeface="Arial" charset="0"/>
                <a:ea typeface="Arial" charset="0"/>
                <a:cs typeface="Arial" charset="0"/>
              </a:defRPr>
            </a:lvl2pPr>
            <a:lvl3pPr marL="1143000" indent="-228600" algn="l" defTabSz="457200" rtl="0" eaLnBrk="0" fontAlgn="base" hangingPunct="0">
              <a:lnSpc>
                <a:spcPct val="100000"/>
              </a:lnSpc>
              <a:spcBef>
                <a:spcPct val="20000"/>
              </a:spcBef>
              <a:spcAft>
                <a:spcPct val="0"/>
              </a:spcAft>
              <a:buClr>
                <a:srgbClr val="20558A"/>
              </a:buClr>
              <a:buFont typeface="Arial" pitchFamily="34" charset="0"/>
              <a:buChar char="•"/>
              <a:defRPr sz="1800" kern="1200">
                <a:solidFill>
                  <a:srgbClr val="616265"/>
                </a:solidFill>
                <a:latin typeface="Arial" charset="0"/>
                <a:ea typeface="Arial" charset="0"/>
                <a:cs typeface="Arial" charset="0"/>
              </a:defRPr>
            </a:lvl3pPr>
            <a:lvl4pPr marL="1600200" indent="-228600" algn="l" defTabSz="457200" rtl="0" eaLnBrk="0" fontAlgn="base" hangingPunct="0">
              <a:lnSpc>
                <a:spcPct val="100000"/>
              </a:lnSpc>
              <a:spcBef>
                <a:spcPct val="20000"/>
              </a:spcBef>
              <a:spcAft>
                <a:spcPct val="0"/>
              </a:spcAft>
              <a:buClr>
                <a:srgbClr val="20558A"/>
              </a:buClr>
              <a:buFont typeface="Arial" pitchFamily="34" charset="0"/>
              <a:buChar char="–"/>
              <a:defRPr sz="1600" kern="1200">
                <a:solidFill>
                  <a:srgbClr val="616265"/>
                </a:solidFill>
                <a:latin typeface="Arial" charset="0"/>
                <a:ea typeface="Arial" charset="0"/>
                <a:cs typeface="Arial" charset="0"/>
              </a:defRPr>
            </a:lvl4pPr>
            <a:lvl5pPr marL="2057400" indent="-228600" algn="l" defTabSz="457200" rtl="0" eaLnBrk="0" fontAlgn="base" hangingPunct="0">
              <a:lnSpc>
                <a:spcPct val="100000"/>
              </a:lnSpc>
              <a:spcBef>
                <a:spcPct val="20000"/>
              </a:spcBef>
              <a:spcAft>
                <a:spcPct val="0"/>
              </a:spcAft>
              <a:buClr>
                <a:srgbClr val="20558A"/>
              </a:buClr>
              <a:buFont typeface="Arial" pitchFamily="34" charset="0"/>
              <a:buChar char="»"/>
              <a:defRPr sz="1400" kern="1200">
                <a:solidFill>
                  <a:srgbClr val="616265"/>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9060" indent="0" algn="ctr">
              <a:spcBef>
                <a:spcPts val="1300"/>
              </a:spcBef>
              <a:spcAft>
                <a:spcPts val="0"/>
              </a:spcAft>
              <a:buSzPts val="2040"/>
              <a:buNone/>
            </a:pPr>
            <a:r>
              <a:rPr lang="en-US" sz="1800" dirty="0">
                <a:sym typeface="Lato"/>
              </a:rPr>
              <a:t>Range of engagements, from consultations to custom-scoped collaborative development efforts</a:t>
            </a:r>
          </a:p>
        </p:txBody>
      </p:sp>
      <p:sp>
        <p:nvSpPr>
          <p:cNvPr id="8" name="Content Placeholder 4">
            <a:extLst>
              <a:ext uri="{FF2B5EF4-FFF2-40B4-BE49-F238E27FC236}">
                <a16:creationId xmlns:a16="http://schemas.microsoft.com/office/drawing/2014/main" id="{345428E5-6961-7A44-8333-BCC8CA612F7C}"/>
              </a:ext>
            </a:extLst>
          </p:cNvPr>
          <p:cNvSpPr txBox="1">
            <a:spLocks/>
          </p:cNvSpPr>
          <p:nvPr/>
        </p:nvSpPr>
        <p:spPr bwMode="auto">
          <a:xfrm>
            <a:off x="7712075" y="4640418"/>
            <a:ext cx="27432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defTabSz="457200" rtl="0" eaLnBrk="0" fontAlgn="base" hangingPunct="0">
              <a:lnSpc>
                <a:spcPct val="100000"/>
              </a:lnSpc>
              <a:spcBef>
                <a:spcPct val="20000"/>
              </a:spcBef>
              <a:spcAft>
                <a:spcPct val="0"/>
              </a:spcAft>
              <a:buClr>
                <a:srgbClr val="20558A"/>
              </a:buClr>
              <a:buFont typeface="Arial" pitchFamily="34" charset="0"/>
              <a:buChar char="•"/>
              <a:defRPr sz="2400" kern="1200">
                <a:solidFill>
                  <a:srgbClr val="616265"/>
                </a:solidFill>
                <a:latin typeface="Arial" charset="0"/>
                <a:ea typeface="Arial" charset="0"/>
                <a:cs typeface="Arial" charset="0"/>
              </a:defRPr>
            </a:lvl1pPr>
            <a:lvl2pPr marL="742950" indent="-285750" algn="l" defTabSz="457200" rtl="0" eaLnBrk="0" fontAlgn="base" hangingPunct="0">
              <a:lnSpc>
                <a:spcPct val="100000"/>
              </a:lnSpc>
              <a:spcBef>
                <a:spcPct val="20000"/>
              </a:spcBef>
              <a:spcAft>
                <a:spcPct val="0"/>
              </a:spcAft>
              <a:buClr>
                <a:srgbClr val="20558A"/>
              </a:buClr>
              <a:buFont typeface="Arial" pitchFamily="34" charset="0"/>
              <a:buChar char="–"/>
              <a:defRPr sz="2000" kern="1200">
                <a:solidFill>
                  <a:srgbClr val="616265"/>
                </a:solidFill>
                <a:latin typeface="Arial" charset="0"/>
                <a:ea typeface="Arial" charset="0"/>
                <a:cs typeface="Arial" charset="0"/>
              </a:defRPr>
            </a:lvl2pPr>
            <a:lvl3pPr marL="1143000" indent="-228600" algn="l" defTabSz="457200" rtl="0" eaLnBrk="0" fontAlgn="base" hangingPunct="0">
              <a:lnSpc>
                <a:spcPct val="100000"/>
              </a:lnSpc>
              <a:spcBef>
                <a:spcPct val="20000"/>
              </a:spcBef>
              <a:spcAft>
                <a:spcPct val="0"/>
              </a:spcAft>
              <a:buClr>
                <a:srgbClr val="20558A"/>
              </a:buClr>
              <a:buFont typeface="Arial" pitchFamily="34" charset="0"/>
              <a:buChar char="•"/>
              <a:defRPr sz="1800" kern="1200">
                <a:solidFill>
                  <a:srgbClr val="616265"/>
                </a:solidFill>
                <a:latin typeface="Arial" charset="0"/>
                <a:ea typeface="Arial" charset="0"/>
                <a:cs typeface="Arial" charset="0"/>
              </a:defRPr>
            </a:lvl3pPr>
            <a:lvl4pPr marL="1600200" indent="-228600" algn="l" defTabSz="457200" rtl="0" eaLnBrk="0" fontAlgn="base" hangingPunct="0">
              <a:lnSpc>
                <a:spcPct val="100000"/>
              </a:lnSpc>
              <a:spcBef>
                <a:spcPct val="20000"/>
              </a:spcBef>
              <a:spcAft>
                <a:spcPct val="0"/>
              </a:spcAft>
              <a:buClr>
                <a:srgbClr val="20558A"/>
              </a:buClr>
              <a:buFont typeface="Arial" pitchFamily="34" charset="0"/>
              <a:buChar char="–"/>
              <a:defRPr sz="1600" kern="1200">
                <a:solidFill>
                  <a:srgbClr val="616265"/>
                </a:solidFill>
                <a:latin typeface="Arial" charset="0"/>
                <a:ea typeface="Arial" charset="0"/>
                <a:cs typeface="Arial" charset="0"/>
              </a:defRPr>
            </a:lvl4pPr>
            <a:lvl5pPr marL="2057400" indent="-228600" algn="l" defTabSz="457200" rtl="0" eaLnBrk="0" fontAlgn="base" hangingPunct="0">
              <a:lnSpc>
                <a:spcPct val="100000"/>
              </a:lnSpc>
              <a:spcBef>
                <a:spcPct val="20000"/>
              </a:spcBef>
              <a:spcAft>
                <a:spcPct val="0"/>
              </a:spcAft>
              <a:buClr>
                <a:srgbClr val="20558A"/>
              </a:buClr>
              <a:buFont typeface="Arial" pitchFamily="34" charset="0"/>
              <a:buChar char="»"/>
              <a:defRPr sz="1400" kern="1200">
                <a:solidFill>
                  <a:srgbClr val="616265"/>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9060" indent="0" algn="ctr">
              <a:spcBef>
                <a:spcPts val="1300"/>
              </a:spcBef>
              <a:spcAft>
                <a:spcPts val="0"/>
              </a:spcAft>
              <a:buSzPts val="2040"/>
              <a:buNone/>
            </a:pPr>
            <a:r>
              <a:rPr lang="en-US" sz="1800" dirty="0"/>
              <a:t>Inclusive of standard introductory content as well as customized training for biomedicine (in-person and online)</a:t>
            </a:r>
          </a:p>
        </p:txBody>
      </p:sp>
    </p:spTree>
    <p:extLst>
      <p:ext uri="{BB962C8B-B14F-4D97-AF65-F5344CB8AC3E}">
        <p14:creationId xmlns:p14="http://schemas.microsoft.com/office/powerpoint/2010/main" val="1878353017"/>
      </p:ext>
    </p:extLst>
  </p:cSld>
  <p:clrMapOvr>
    <a:masterClrMapping/>
  </p:clrMapOvr>
</p:sld>
</file>

<file path=ppt/theme/theme1.xml><?xml version="1.0" encoding="utf-8"?>
<a:theme xmlns:a="http://schemas.openxmlformats.org/drawingml/2006/main" name="ODSS_Standard_2019">
  <a:themeElements>
    <a:clrScheme name="NIH Standard">
      <a:dk1>
        <a:sysClr val="windowText" lastClr="000000"/>
      </a:dk1>
      <a:lt1>
        <a:sysClr val="window" lastClr="FFFFFF"/>
      </a:lt1>
      <a:dk2>
        <a:srgbClr val="20558A"/>
      </a:dk2>
      <a:lt2>
        <a:srgbClr val="616265"/>
      </a:lt2>
      <a:accent1>
        <a:srgbClr val="5F9BAF"/>
      </a:accent1>
      <a:accent2>
        <a:srgbClr val="719500"/>
      </a:accent2>
      <a:accent3>
        <a:srgbClr val="C0143C"/>
      </a:accent3>
      <a:accent4>
        <a:srgbClr val="E57200"/>
      </a:accent4>
      <a:accent5>
        <a:srgbClr val="6C3A77"/>
      </a:accent5>
      <a:accent6>
        <a:srgbClr val="20558A"/>
      </a:accent6>
      <a:hlink>
        <a:srgbClr val="5F9BAF"/>
      </a:hlink>
      <a:folHlink>
        <a:srgbClr val="6C3A7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DSS_Standard_2019" id="{8E7624C2-22F9-423D-8937-151406303B83}" vid="{41984B24-B2BD-4DCA-9001-F414D5B151FD}"/>
    </a:ext>
  </a:extLst>
</a:theme>
</file>

<file path=ppt/theme/theme2.xml><?xml version="1.0" encoding="utf-8"?>
<a:theme xmlns:a="http://schemas.openxmlformats.org/drawingml/2006/main" name="NIH-OCIO Template (white bkgnd)">
  <a:themeElements>
    <a:clrScheme name="CIT">
      <a:dk1>
        <a:srgbClr val="000000"/>
      </a:dk1>
      <a:lt1>
        <a:srgbClr val="FFFFFF"/>
      </a:lt1>
      <a:dk2>
        <a:srgbClr val="20558A"/>
      </a:dk2>
      <a:lt2>
        <a:srgbClr val="F4F4F4"/>
      </a:lt2>
      <a:accent1>
        <a:srgbClr val="178381"/>
      </a:accent1>
      <a:accent2>
        <a:srgbClr val="6991AC"/>
      </a:accent2>
      <a:accent3>
        <a:srgbClr val="E6B174"/>
      </a:accent3>
      <a:accent4>
        <a:srgbClr val="C3D8DF"/>
      </a:accent4>
      <a:accent5>
        <a:srgbClr val="616265"/>
      </a:accent5>
      <a:accent6>
        <a:srgbClr val="E57200"/>
      </a:accent6>
      <a:hlink>
        <a:srgbClr val="0079D2"/>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NIH-OCIO Template (white bkgnd)">
  <a:themeElements>
    <a:clrScheme name="CIT">
      <a:dk1>
        <a:srgbClr val="000000"/>
      </a:dk1>
      <a:lt1>
        <a:srgbClr val="FFFFFF"/>
      </a:lt1>
      <a:dk2>
        <a:srgbClr val="20558A"/>
      </a:dk2>
      <a:lt2>
        <a:srgbClr val="F4F4F4"/>
      </a:lt2>
      <a:accent1>
        <a:srgbClr val="178381"/>
      </a:accent1>
      <a:accent2>
        <a:srgbClr val="6991AC"/>
      </a:accent2>
      <a:accent3>
        <a:srgbClr val="E6B174"/>
      </a:accent3>
      <a:accent4>
        <a:srgbClr val="C3D8DF"/>
      </a:accent4>
      <a:accent5>
        <a:srgbClr val="616265"/>
      </a:accent5>
      <a:accent6>
        <a:srgbClr val="E57200"/>
      </a:accent6>
      <a:hlink>
        <a:srgbClr val="0079D2"/>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NIH-OCIO Template (white bkgnd)">
  <a:themeElements>
    <a:clrScheme name="CIT">
      <a:dk1>
        <a:srgbClr val="000000"/>
      </a:dk1>
      <a:lt1>
        <a:srgbClr val="FFFFFF"/>
      </a:lt1>
      <a:dk2>
        <a:srgbClr val="20558A"/>
      </a:dk2>
      <a:lt2>
        <a:srgbClr val="F4F4F4"/>
      </a:lt2>
      <a:accent1>
        <a:srgbClr val="178381"/>
      </a:accent1>
      <a:accent2>
        <a:srgbClr val="6991AC"/>
      </a:accent2>
      <a:accent3>
        <a:srgbClr val="E6B174"/>
      </a:accent3>
      <a:accent4>
        <a:srgbClr val="C3D8DF"/>
      </a:accent4>
      <a:accent5>
        <a:srgbClr val="616265"/>
      </a:accent5>
      <a:accent6>
        <a:srgbClr val="E57200"/>
      </a:accent6>
      <a:hlink>
        <a:srgbClr val="0079D2"/>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8BE0B4A48F134B87C4AB46AF114FF7" ma:contentTypeVersion="13" ma:contentTypeDescription="Create a new document." ma:contentTypeScope="" ma:versionID="ce6830dd9125b2baea1b1a37b5efb082">
  <xsd:schema xmlns:xsd="http://www.w3.org/2001/XMLSchema" xmlns:xs="http://www.w3.org/2001/XMLSchema" xmlns:p="http://schemas.microsoft.com/office/2006/metadata/properties" xmlns:ns3="20632c67-2884-464c-881e-84befbc4a6f6" xmlns:ns4="05da973b-4415-432b-a423-dac9f22ddebf" targetNamespace="http://schemas.microsoft.com/office/2006/metadata/properties" ma:root="true" ma:fieldsID="cbb9e484bd1bd4ca00f9101be6e700d2" ns3:_="" ns4:_="">
    <xsd:import namespace="20632c67-2884-464c-881e-84befbc4a6f6"/>
    <xsd:import namespace="05da973b-4415-432b-a423-dac9f22ddeb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Location"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632c67-2884-464c-881e-84befbc4a6f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da973b-4415-432b-a423-dac9f22ddeb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C00347-14A4-4151-9D5F-60F1417F1A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632c67-2884-464c-881e-84befbc4a6f6"/>
    <ds:schemaRef ds:uri="05da973b-4415-432b-a423-dac9f22dde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78B53DC-5CB1-415D-83FC-85ED273C7C47}">
  <ds:schemaRefs>
    <ds:schemaRef ds:uri="http://schemas.microsoft.com/office/infopath/2007/PartnerControls"/>
    <ds:schemaRef ds:uri="http://purl.org/dc/elements/1.1/"/>
    <ds:schemaRef ds:uri="http://schemas.microsoft.com/office/2006/documentManagement/types"/>
    <ds:schemaRef ds:uri="http://purl.org/dc/terms/"/>
    <ds:schemaRef ds:uri="http://purl.org/dc/dcmitype/"/>
    <ds:schemaRef ds:uri="http://schemas.openxmlformats.org/package/2006/metadata/core-properties"/>
    <ds:schemaRef ds:uri="http://www.w3.org/XML/1998/namespace"/>
    <ds:schemaRef ds:uri="05da973b-4415-432b-a423-dac9f22ddebf"/>
    <ds:schemaRef ds:uri="20632c67-2884-464c-881e-84befbc4a6f6"/>
    <ds:schemaRef ds:uri="http://schemas.microsoft.com/office/2006/metadata/properties"/>
  </ds:schemaRefs>
</ds:datastoreItem>
</file>

<file path=customXml/itemProps3.xml><?xml version="1.0" encoding="utf-8"?>
<ds:datastoreItem xmlns:ds="http://schemas.openxmlformats.org/officeDocument/2006/customXml" ds:itemID="{AD211E9E-E0BB-4941-AE00-20FC5C30AC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9179</TotalTime>
  <Words>2456</Words>
  <Application>Microsoft Macintosh PowerPoint</Application>
  <PresentationFormat>Widescreen</PresentationFormat>
  <Paragraphs>350</Paragraphs>
  <Slides>35</Slides>
  <Notes>14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35</vt:i4>
      </vt:variant>
    </vt:vector>
  </HeadingPairs>
  <TitlesOfParts>
    <vt:vector size="49" baseType="lpstr">
      <vt:lpstr>Amazon Ember</vt:lpstr>
      <vt:lpstr>Arial</vt:lpstr>
      <vt:lpstr>Arial (Headings)</vt:lpstr>
      <vt:lpstr>Arial Narrow</vt:lpstr>
      <vt:lpstr>Calibri</vt:lpstr>
      <vt:lpstr>Calibri Light</vt:lpstr>
      <vt:lpstr>Courier New</vt:lpstr>
      <vt:lpstr>Frutiger 45 Light</vt:lpstr>
      <vt:lpstr>Roboto</vt:lpstr>
      <vt:lpstr>Symbol</vt:lpstr>
      <vt:lpstr>ODSS_Standard_2019</vt:lpstr>
      <vt:lpstr>NIH-OCIO Template (white bkgnd)</vt:lpstr>
      <vt:lpstr>1_NIH-OCIO Template (white bkgnd)</vt:lpstr>
      <vt:lpstr>2_NIH-OCIO Template (white bkgnd)</vt:lpstr>
      <vt:lpstr>NIH STRIDES Initiative Overview and Cloud Platforms &amp; Services at NIH  PEARC20 Workshop: Facilitation Strategies and  Experiences for Research Use of Cloud Computing</vt:lpstr>
      <vt:lpstr>The Cloud Can Greatly Benefit (Some Types of) Research…</vt:lpstr>
      <vt:lpstr>…But Getting There Can Be Difficult</vt:lpstr>
      <vt:lpstr>Strategic Plan for Data Science: Goals and Objectives</vt:lpstr>
      <vt:lpstr>The NIH STRIDES Initiative</vt:lpstr>
      <vt:lpstr>Turning Research Data Into Knowledge and Discovery</vt:lpstr>
      <vt:lpstr>STRIDES Partnerships</vt:lpstr>
      <vt:lpstr>PowerPoint Presentation</vt:lpstr>
      <vt:lpstr>STRIDES Benefits to Research Programs</vt:lpstr>
      <vt:lpstr>STRIDES Benefits in Aggregate to NIH</vt:lpstr>
      <vt:lpstr>Highlights: STRIDES by the Numbers</vt:lpstr>
      <vt:lpstr>Training is Critical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NIH Cloud Platforms &amp; Services</vt:lpstr>
      <vt:lpstr>Some Context for Cloud Computing Within the Federal Government </vt:lpstr>
      <vt:lpstr>FISMA &amp; FedRAMP</vt:lpstr>
      <vt:lpstr>NIH Cloud Smart Interest Group</vt:lpstr>
      <vt:lpstr>Operationalizing Cloud for NIH-Managed Data </vt:lpstr>
      <vt:lpstr>Service Layers</vt:lpstr>
      <vt:lpstr>General Architecture</vt:lpstr>
      <vt:lpstr>Funding Model</vt:lpstr>
      <vt:lpstr>Shared Security Responsibility</vt:lpstr>
      <vt:lpstr>Researcher and NIH Institute &amp; Center Benefits</vt:lpstr>
      <vt:lpstr>Envisioning the Next Steps for Cloud at NIH</vt:lpstr>
      <vt:lpstr>Capacity Building Approach</vt:lpstr>
      <vt:lpstr>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STRIDES Initiative: NIH Management</dc:title>
  <dc:creator>Weber, Nick (NIH/CIT) [E]</dc:creator>
  <cp:lastModifiedBy>Weber, Nick (NIH/CIT) [E]</cp:lastModifiedBy>
  <cp:revision>18</cp:revision>
  <dcterms:created xsi:type="dcterms:W3CDTF">2020-04-05T11:04:32Z</dcterms:created>
  <dcterms:modified xsi:type="dcterms:W3CDTF">2020-07-27T01:34:38Z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0x0101009A8BE0B4A48F134B87C4AB46AF114FF7</vt:lpwstr>
  </property>
</Properties>
</file>